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2" r:id="rId27"/>
    <p:sldId id="281" r:id="rId28"/>
    <p:sldId id="284" r:id="rId29"/>
    <p:sldId id="285" r:id="rId30"/>
    <p:sldId id="286"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Impact" panose="020B0806030902050204" pitchFamily="34" charset="0"/>
      <p:regular r:id="rId37"/>
    </p:embeddedFont>
    <p:embeddedFont>
      <p:font typeface="Economica" panose="020B0604020202020204" charset="0"/>
      <p:regular r:id="rId38"/>
      <p:bold r:id="rId39"/>
      <p:italic r:id="rId40"/>
      <p:boldItalic r:id="rId41"/>
    </p:embeddedFont>
    <p:embeddedFont>
      <p:font typeface="Garamond" panose="02020404030301010803" pitchFamily="18" charset="0"/>
      <p:regular r:id="rId42"/>
      <p:bold r:id="rId43"/>
      <p:italic r:id="rId44"/>
    </p:embeddedFont>
    <p:embeddedFont>
      <p:font typeface="Open Sans" panose="020B0604020202020204" charset="0"/>
      <p:regular r:id="rId45"/>
      <p:bold r:id="rId46"/>
      <p:italic r:id="rId47"/>
      <p:boldItalic r:id="rId48"/>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6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indent="0" algn="l" rtl="0">
              <a:spcBef>
                <a:spcPts val="0"/>
              </a:spcBef>
              <a:defRPr sz="1200" b="0" i="0" u="none" strike="noStrike" cap="none" baseline="0">
                <a:solidFill>
                  <a:schemeClr val="dk1"/>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 name="Shape 3"/>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indent="0" algn="r" rtl="0">
              <a:spcBef>
                <a:spcPts val="0"/>
              </a:spcBef>
              <a:defRPr sz="1200" b="0" i="0" u="none" strike="noStrike" cap="none" baseline="0">
                <a:solidFill>
                  <a:schemeClr val="dk1"/>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4" name="Shape 4"/>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400550"/>
            <a:ext cx="5486399" cy="3086099"/>
          </a:xfrm>
          <a:prstGeom prst="rect">
            <a:avLst/>
          </a:prstGeom>
          <a:noFill/>
          <a:ln>
            <a:noFill/>
          </a:ln>
        </p:spPr>
        <p:txBody>
          <a:bodyPr lIns="91425" tIns="91425" rIns="91425" bIns="91425" anchor="t" anchorCtr="0"/>
          <a:lstStyle>
            <a:lvl1pPr marL="0" marR="0" indent="0" algn="l" rtl="0">
              <a:spcBef>
                <a:spcPts val="0"/>
              </a:spcBef>
              <a:defRPr sz="1200" b="0" i="0" u="none" strike="noStrike" cap="none" baseline="0">
                <a:solidFill>
                  <a:schemeClr val="dk1"/>
                </a:solidFill>
                <a:latin typeface="Calibri"/>
                <a:ea typeface="Calibri"/>
                <a:cs typeface="Calibri"/>
                <a:sym typeface="Calibri"/>
              </a:defRPr>
            </a:lvl1pPr>
            <a:lvl2pPr marL="457200" marR="0" indent="0" algn="l" rtl="0">
              <a:spcBef>
                <a:spcPts val="0"/>
              </a:spcBef>
              <a:defRPr sz="1200" b="0" i="0" u="none" strike="noStrike" cap="none" baseline="0">
                <a:solidFill>
                  <a:schemeClr val="dk1"/>
                </a:solidFill>
                <a:latin typeface="Calibri"/>
                <a:ea typeface="Calibri"/>
                <a:cs typeface="Calibri"/>
                <a:sym typeface="Calibri"/>
              </a:defRPr>
            </a:lvl2pPr>
            <a:lvl3pPr marL="914400" marR="0" indent="0" algn="l" rtl="0">
              <a:spcBef>
                <a:spcPts val="0"/>
              </a:spcBef>
              <a:defRPr sz="1200" b="0" i="0" u="none" strike="noStrike" cap="none" baseline="0">
                <a:solidFill>
                  <a:schemeClr val="dk1"/>
                </a:solidFill>
                <a:latin typeface="Calibri"/>
                <a:ea typeface="Calibri"/>
                <a:cs typeface="Calibri"/>
                <a:sym typeface="Calibri"/>
              </a:defRPr>
            </a:lvl3pPr>
            <a:lvl4pPr marL="1371600" marR="0" indent="0" algn="l" rtl="0">
              <a:spcBef>
                <a:spcPts val="0"/>
              </a:spcBef>
              <a:defRPr sz="1200" b="0" i="0" u="none" strike="noStrike" cap="none" baseline="0">
                <a:solidFill>
                  <a:schemeClr val="dk1"/>
                </a:solidFill>
                <a:latin typeface="Calibri"/>
                <a:ea typeface="Calibri"/>
                <a:cs typeface="Calibri"/>
                <a:sym typeface="Calibri"/>
              </a:defRPr>
            </a:lvl4pPr>
            <a:lvl5pPr marL="1828800" marR="0" indent="0" algn="l" rtl="0">
              <a:spcBef>
                <a:spcPts val="0"/>
              </a:spcBef>
              <a:defRPr sz="1200" b="0" i="0" u="none" strike="noStrike" cap="none" baseline="0">
                <a:solidFill>
                  <a:schemeClr val="dk1"/>
                </a:solidFill>
                <a:latin typeface="Calibri"/>
                <a:ea typeface="Calibri"/>
                <a:cs typeface="Calibri"/>
                <a:sym typeface="Calibri"/>
              </a:defRPr>
            </a:lvl5pPr>
            <a:lvl6pPr marL="2286000" marR="0" indent="0" algn="l" rtl="0">
              <a:spcBef>
                <a:spcPts val="0"/>
              </a:spcBef>
              <a:defRPr sz="1200" b="0" i="0" u="none" strike="noStrike" cap="none" baseline="0">
                <a:solidFill>
                  <a:schemeClr val="dk1"/>
                </a:solidFill>
                <a:latin typeface="Calibri"/>
                <a:ea typeface="Calibri"/>
                <a:cs typeface="Calibri"/>
                <a:sym typeface="Calibri"/>
              </a:defRPr>
            </a:lvl6pPr>
            <a:lvl7pPr marL="2743200" marR="0" indent="0" algn="l" rtl="0">
              <a:spcBef>
                <a:spcPts val="0"/>
              </a:spcBef>
              <a:defRPr sz="1200" b="0" i="0" u="none" strike="noStrike" cap="none" baseline="0">
                <a:solidFill>
                  <a:schemeClr val="dk1"/>
                </a:solidFill>
                <a:latin typeface="Calibri"/>
                <a:ea typeface="Calibri"/>
                <a:cs typeface="Calibri"/>
                <a:sym typeface="Calibri"/>
              </a:defRPr>
            </a:lvl7pPr>
            <a:lvl8pPr marL="3200400" marR="0" indent="0" algn="l" rtl="0">
              <a:spcBef>
                <a:spcPts val="0"/>
              </a:spcBef>
              <a:defRPr sz="1200" b="0" i="0" u="none" strike="noStrike" cap="none" baseline="0">
                <a:solidFill>
                  <a:schemeClr val="dk1"/>
                </a:solidFill>
                <a:latin typeface="Calibri"/>
                <a:ea typeface="Calibri"/>
                <a:cs typeface="Calibri"/>
                <a:sym typeface="Calibri"/>
              </a:defRPr>
            </a:lvl8pPr>
            <a:lvl9pPr marL="3657600" marR="0" indent="0" algn="l" rtl="0">
              <a:spcBef>
                <a:spcPts val="0"/>
              </a:spcBef>
              <a:defRPr sz="1200" b="0" i="0" u="none" strike="noStrike" cap="none" baseline="0">
                <a:solidFill>
                  <a:schemeClr val="dk1"/>
                </a:solidFill>
                <a:latin typeface="Calibri"/>
                <a:ea typeface="Calibri"/>
                <a:cs typeface="Calibri"/>
                <a:sym typeface="Calibri"/>
              </a:defRPr>
            </a:lvl9pPr>
          </a:lstStyle>
          <a:p>
            <a:endParaRPr/>
          </a:p>
        </p:txBody>
      </p:sp>
      <p:sp>
        <p:nvSpPr>
          <p:cNvPr id="6" name="Shape 6"/>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indent="0" algn="l" rtl="0">
              <a:spcBef>
                <a:spcPts val="0"/>
              </a:spcBef>
              <a:defRPr sz="1200" b="0" i="0" u="none" strike="noStrike" cap="none" baseline="0">
                <a:solidFill>
                  <a:schemeClr val="dk1"/>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7" name="Shape 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53161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raphicsprings.com/start-your-logo"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(0:10)</a:t>
            </a:r>
          </a:p>
          <a:p>
            <a:pPr rtl="0">
              <a:spcBef>
                <a:spcPts val="0"/>
              </a:spcBef>
              <a:buNone/>
            </a:pPr>
            <a:endParaRPr/>
          </a:p>
          <a:p>
            <a:pPr rtl="0">
              <a:spcBef>
                <a:spcPts val="0"/>
              </a:spcBef>
              <a:buNone/>
            </a:pPr>
            <a:r>
              <a:rPr lang="en-US"/>
              <a:t>Good morning, everybody.</a:t>
            </a:r>
          </a:p>
          <a:p>
            <a:pPr rtl="0">
              <a:spcBef>
                <a:spcPts val="0"/>
              </a:spcBef>
              <a:buNone/>
            </a:pPr>
            <a:r>
              <a:rPr lang="en-US"/>
              <a:t>Today we’ll be taking you through our process of design for TravelNow!’s new digital architecture and online presence</a:t>
            </a:r>
          </a:p>
          <a:p>
            <a:pPr rtl="0">
              <a:spcBef>
                <a:spcPts val="0"/>
              </a:spcBef>
              <a:buNone/>
            </a:pPr>
            <a:endParaRPr/>
          </a:p>
          <a:p>
            <a:pPr lvl="0">
              <a:spcBef>
                <a:spcPts val="0"/>
              </a:spcBef>
              <a:buNone/>
            </a:pPr>
            <a:endParaRPr/>
          </a:p>
        </p:txBody>
      </p:sp>
      <p:sp>
        <p:nvSpPr>
          <p:cNvPr id="94" name="Shape 9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51484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Sent out a survey to colleagues and acquaintances with business travel experience</a:t>
            </a:r>
          </a:p>
          <a:p>
            <a:pPr rtl="0">
              <a:spcBef>
                <a:spcPts val="0"/>
              </a:spcBef>
              <a:buNone/>
            </a:pPr>
            <a:r>
              <a:rPr lang="en-US"/>
              <a:t>This is a sample of responses that we thought were most relevant to determining an effective strategy and design</a:t>
            </a:r>
          </a:p>
          <a:p>
            <a:pPr lvl="0" rtl="0">
              <a:spcBef>
                <a:spcPts val="0"/>
              </a:spcBef>
              <a:buNone/>
            </a:pPr>
            <a:r>
              <a:rPr lang="en-US"/>
              <a:t>These responses also helped us determine the kind of content or functions expected of a site like this</a:t>
            </a:r>
          </a:p>
          <a:p>
            <a:pPr lvl="0" rtl="0">
              <a:spcBef>
                <a:spcPts val="0"/>
              </a:spcBef>
              <a:buNone/>
            </a:pPr>
            <a:endParaRPr/>
          </a:p>
        </p:txBody>
      </p:sp>
      <p:sp>
        <p:nvSpPr>
          <p:cNvPr id="181" name="Shape 18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25237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In addition, we performed a card sort to determine the best way of grouping our content and allow people to navigate effectively</a:t>
            </a:r>
          </a:p>
          <a:p>
            <a:pPr rtl="0">
              <a:spcBef>
                <a:spcPts val="0"/>
              </a:spcBef>
              <a:buNone/>
            </a:pPr>
            <a:r>
              <a:rPr lang="en-US"/>
              <a:t>Some obvious ones</a:t>
            </a:r>
          </a:p>
          <a:p>
            <a:pPr indent="457200" rtl="0">
              <a:spcBef>
                <a:spcPts val="0"/>
              </a:spcBef>
              <a:buNone/>
            </a:pPr>
            <a:r>
              <a:rPr lang="en-US"/>
              <a:t>advice for beginners went frequently into ‘guide for beginners’</a:t>
            </a:r>
          </a:p>
          <a:p>
            <a:pPr indent="457200" rtl="0">
              <a:spcBef>
                <a:spcPts val="0"/>
              </a:spcBef>
              <a:buNone/>
            </a:pPr>
            <a:r>
              <a:rPr lang="en-US"/>
              <a:t>sports events, movies, local food went into ‘find your leisure’ which we later renamed to ‘activities’</a:t>
            </a:r>
          </a:p>
          <a:p>
            <a:pPr rtl="0">
              <a:spcBef>
                <a:spcPts val="0"/>
              </a:spcBef>
              <a:buNone/>
            </a:pPr>
            <a:endParaRPr/>
          </a:p>
          <a:p>
            <a:pPr rtl="0">
              <a:spcBef>
                <a:spcPts val="0"/>
              </a:spcBef>
              <a:buNone/>
            </a:pPr>
            <a:r>
              <a:rPr lang="en-US"/>
              <a:t>Also some outliers, not shown here</a:t>
            </a:r>
          </a:p>
          <a:p>
            <a:pPr indent="457200" rtl="0">
              <a:spcBef>
                <a:spcPts val="0"/>
              </a:spcBef>
              <a:buNone/>
            </a:pPr>
            <a:r>
              <a:rPr lang="en-US"/>
              <a:t>grouping each activity into separate sections (music, art, food) → we later subdivided activities as a result of this</a:t>
            </a:r>
          </a:p>
          <a:p>
            <a:pPr lvl="0" indent="457200" rtl="0">
              <a:spcBef>
                <a:spcPts val="0"/>
              </a:spcBef>
              <a:buNone/>
            </a:pPr>
            <a:r>
              <a:rPr lang="en-US"/>
              <a:t>ignoring our categories completely and creating separate ones → we used this to influence naming conventions</a:t>
            </a:r>
          </a:p>
        </p:txBody>
      </p:sp>
      <p:sp>
        <p:nvSpPr>
          <p:cNvPr id="188" name="Shape 18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86741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Unable to gather people to conduct focus groups, but able to find specific information from users in interview.</a:t>
            </a:r>
          </a:p>
          <a:p>
            <a:pPr rtl="0">
              <a:spcBef>
                <a:spcPts val="0"/>
              </a:spcBef>
              <a:buNone/>
            </a:pPr>
            <a:endParaRPr/>
          </a:p>
          <a:p>
            <a:pPr rtl="0">
              <a:spcBef>
                <a:spcPts val="0"/>
              </a:spcBef>
              <a:buNone/>
            </a:pPr>
            <a:r>
              <a:rPr lang="en-US"/>
              <a:t>First question: how you decide what to visit.</a:t>
            </a:r>
          </a:p>
          <a:p>
            <a:pPr rtl="0">
              <a:spcBef>
                <a:spcPts val="0"/>
              </a:spcBef>
              <a:buNone/>
            </a:pPr>
            <a:r>
              <a:rPr lang="en-US"/>
              <a:t>Answer was about ratings and reviews, so we included this function in website. Users can see ratings when they browse activities and read reviews in the community sharing section. The Top rated helps people choose from collective favorites.</a:t>
            </a:r>
          </a:p>
          <a:p>
            <a:pPr rtl="0">
              <a:spcBef>
                <a:spcPts val="0"/>
              </a:spcBef>
              <a:buNone/>
            </a:pPr>
            <a:endParaRPr/>
          </a:p>
          <a:p>
            <a:pPr rtl="0">
              <a:spcBef>
                <a:spcPts val="0"/>
              </a:spcBef>
              <a:buNone/>
            </a:pPr>
            <a:r>
              <a:rPr lang="en-US"/>
              <a:t>Second question: How do go about finding what you need on a website</a:t>
            </a:r>
          </a:p>
          <a:p>
            <a:pPr rtl="0">
              <a:spcBef>
                <a:spcPts val="0"/>
              </a:spcBef>
              <a:buNone/>
            </a:pPr>
            <a:r>
              <a:rPr lang="en-US"/>
              <a:t>Answer about particular searches or relevant information, so we developed global search that displays most relevant items (based on taxonomy/content tags)</a:t>
            </a:r>
          </a:p>
          <a:p>
            <a:pPr rtl="0">
              <a:spcBef>
                <a:spcPts val="0"/>
              </a:spcBef>
              <a:buNone/>
            </a:pPr>
            <a:r>
              <a:rPr lang="en-US">
                <a:highlight>
                  <a:srgbClr val="FFFF00"/>
                </a:highlight>
              </a:rPr>
              <a:t>	-Quote from textbook, find source. Cite &amp; Reference</a:t>
            </a:r>
          </a:p>
          <a:p>
            <a:pPr rtl="0">
              <a:spcBef>
                <a:spcPts val="0"/>
              </a:spcBef>
              <a:buNone/>
            </a:pPr>
            <a:endParaRPr/>
          </a:p>
          <a:p>
            <a:pPr lvl="0" rtl="0">
              <a:spcBef>
                <a:spcPts val="0"/>
              </a:spcBef>
              <a:buNone/>
            </a:pPr>
            <a:r>
              <a:rPr lang="en-US"/>
              <a:t>Pass to Anurag</a:t>
            </a:r>
          </a:p>
        </p:txBody>
      </p:sp>
      <p:sp>
        <p:nvSpPr>
          <p:cNvPr id="193" name="Shape 193"/>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45859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a:spcBef>
                <a:spcPts val="0"/>
              </a:spcBef>
              <a:buNone/>
            </a:pPr>
            <a:r>
              <a:rPr lang="en-US"/>
              <a:t>Anurag</a:t>
            </a:r>
          </a:p>
        </p:txBody>
      </p:sp>
      <p:sp>
        <p:nvSpPr>
          <p:cNvPr id="208" name="Shape 208"/>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extLst>
      <p:ext uri="{BB962C8B-B14F-4D97-AF65-F5344CB8AC3E}">
        <p14:creationId xmlns:p14="http://schemas.microsoft.com/office/powerpoint/2010/main" val="2585521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a:spcBef>
                <a:spcPts val="0"/>
              </a:spcBef>
              <a:buNone/>
            </a:pPr>
            <a:r>
              <a:rPr lang="en-US"/>
              <a:t>Anurag</a:t>
            </a:r>
          </a:p>
        </p:txBody>
      </p:sp>
      <p:sp>
        <p:nvSpPr>
          <p:cNvPr id="214" name="Shape 214"/>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extLst>
      <p:ext uri="{BB962C8B-B14F-4D97-AF65-F5344CB8AC3E}">
        <p14:creationId xmlns:p14="http://schemas.microsoft.com/office/powerpoint/2010/main" val="3862687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a:spcBef>
                <a:spcPts val="0"/>
              </a:spcBef>
              <a:buNone/>
            </a:pPr>
            <a:endParaRPr/>
          </a:p>
        </p:txBody>
      </p:sp>
      <p:sp>
        <p:nvSpPr>
          <p:cNvPr id="220" name="Shape 220"/>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a:p>
        </p:txBody>
      </p:sp>
    </p:spTree>
    <p:extLst>
      <p:ext uri="{BB962C8B-B14F-4D97-AF65-F5344CB8AC3E}">
        <p14:creationId xmlns:p14="http://schemas.microsoft.com/office/powerpoint/2010/main" val="2204587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a:spcBef>
                <a:spcPts val="0"/>
              </a:spcBef>
              <a:buNone/>
            </a:pPr>
            <a:endParaRPr/>
          </a:p>
        </p:txBody>
      </p:sp>
      <p:sp>
        <p:nvSpPr>
          <p:cNvPr id="225" name="Shape 22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3432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rtl="0">
              <a:spcBef>
                <a:spcPts val="0"/>
              </a:spcBef>
              <a:buNone/>
            </a:pPr>
            <a:r>
              <a:rPr lang="en-US"/>
              <a:t>Began with competitive analysis of other travel services.</a:t>
            </a:r>
          </a:p>
          <a:p>
            <a:pPr lvl="0" rtl="0">
              <a:spcBef>
                <a:spcPts val="0"/>
              </a:spcBef>
              <a:buNone/>
            </a:pPr>
            <a:r>
              <a:rPr lang="en-US"/>
              <a:t>Searched for sample content &amp; began mapping</a:t>
            </a:r>
          </a:p>
          <a:p>
            <a:pPr marL="457200" lvl="0" indent="-304800" rtl="0">
              <a:spcBef>
                <a:spcPts val="0"/>
              </a:spcBef>
              <a:buClr>
                <a:schemeClr val="dk1"/>
              </a:buClr>
              <a:buSzPct val="100000"/>
              <a:buFont typeface="Calibri"/>
              <a:buChar char="●"/>
            </a:pPr>
            <a:r>
              <a:rPr lang="en-US"/>
              <a:t>Provide </a:t>
            </a:r>
            <a:r>
              <a:rPr lang="en-US" b="1"/>
              <a:t>relevant </a:t>
            </a:r>
            <a:r>
              <a:rPr lang="en-US"/>
              <a:t>content and recommendations to our members.</a:t>
            </a:r>
          </a:p>
          <a:p>
            <a:pPr marL="457200" lvl="0" indent="-304800" rtl="0">
              <a:spcBef>
                <a:spcPts val="0"/>
              </a:spcBef>
              <a:buClr>
                <a:schemeClr val="dk1"/>
              </a:buClr>
              <a:buSzPct val="100000"/>
              <a:buFont typeface="Calibri"/>
              <a:buChar char="●"/>
            </a:pPr>
            <a:r>
              <a:rPr lang="en-US"/>
              <a:t>Provide </a:t>
            </a:r>
            <a:r>
              <a:rPr lang="en-US" b="1"/>
              <a:t>recommended </a:t>
            </a:r>
            <a:r>
              <a:rPr lang="en-US"/>
              <a:t>activities to guest users.</a:t>
            </a:r>
          </a:p>
          <a:p>
            <a:pPr marL="457200" lvl="0" indent="-304800" rtl="0">
              <a:spcBef>
                <a:spcPts val="0"/>
              </a:spcBef>
              <a:buClr>
                <a:schemeClr val="dk1"/>
              </a:buClr>
              <a:buSzPct val="100000"/>
              <a:buFont typeface="Calibri"/>
              <a:buChar char="●"/>
            </a:pPr>
            <a:r>
              <a:rPr lang="en-US"/>
              <a:t>To </a:t>
            </a:r>
            <a:r>
              <a:rPr lang="en-US" b="1"/>
              <a:t>help </a:t>
            </a:r>
            <a:r>
              <a:rPr lang="en-US"/>
              <a:t>users acquire information at a glance and with minimal clicks.</a:t>
            </a:r>
          </a:p>
          <a:p>
            <a:pPr marL="457200" lvl="0" indent="-304800" rtl="0">
              <a:spcBef>
                <a:spcPts val="0"/>
              </a:spcBef>
              <a:buClr>
                <a:schemeClr val="dk1"/>
              </a:buClr>
              <a:buSzPct val="100000"/>
              <a:buFont typeface="Calibri"/>
              <a:buChar char="●"/>
            </a:pPr>
            <a:r>
              <a:rPr lang="en-US"/>
              <a:t>To provide </a:t>
            </a:r>
            <a:r>
              <a:rPr lang="en-US" b="1"/>
              <a:t>assistance </a:t>
            </a:r>
            <a:r>
              <a:rPr lang="en-US"/>
              <a:t>to users through videos, chat and forums.</a:t>
            </a:r>
          </a:p>
          <a:p>
            <a:pPr lvl="0" rtl="0">
              <a:spcBef>
                <a:spcPts val="0"/>
              </a:spcBef>
              <a:buNone/>
            </a:pPr>
            <a:endParaRPr/>
          </a:p>
          <a:p>
            <a:pPr lvl="0" rtl="0">
              <a:spcBef>
                <a:spcPts val="0"/>
              </a:spcBef>
              <a:buNone/>
            </a:pPr>
            <a:r>
              <a:rPr lang="en-US" b="1"/>
              <a:t>Elton - </a:t>
            </a:r>
            <a:r>
              <a:rPr lang="en-US"/>
              <a:t>Quick walkthrough</a:t>
            </a:r>
          </a:p>
          <a:p>
            <a:pPr lvl="0" indent="457200" rtl="0">
              <a:spcBef>
                <a:spcPts val="0"/>
              </a:spcBef>
              <a:buNone/>
            </a:pPr>
            <a:r>
              <a:rPr lang="en-US"/>
              <a:t>SWOT - Week 3a Slide 27 Info</a:t>
            </a:r>
          </a:p>
        </p:txBody>
      </p:sp>
      <p:sp>
        <p:nvSpPr>
          <p:cNvPr id="230" name="Shape 23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87310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rtl="0">
              <a:spcBef>
                <a:spcPts val="0"/>
              </a:spcBef>
              <a:buNone/>
            </a:pPr>
            <a:r>
              <a:rPr lang="en-US"/>
              <a:t>Began with competitive analysis of other travel services.</a:t>
            </a:r>
          </a:p>
          <a:p>
            <a:pPr lvl="0" rtl="0">
              <a:spcBef>
                <a:spcPts val="0"/>
              </a:spcBef>
              <a:buNone/>
            </a:pPr>
            <a:r>
              <a:rPr lang="en-US"/>
              <a:t>Searched for sample content &amp; began mapping</a:t>
            </a:r>
          </a:p>
          <a:p>
            <a:pPr rtl="0">
              <a:spcBef>
                <a:spcPts val="0"/>
              </a:spcBef>
              <a:buNone/>
            </a:pPr>
            <a:r>
              <a:rPr lang="en-US"/>
              <a:t>Elton can give a quick summary of the content process</a:t>
            </a:r>
          </a:p>
          <a:p>
            <a:pPr rtl="0">
              <a:spcBef>
                <a:spcPts val="0"/>
              </a:spcBef>
              <a:buNone/>
            </a:pPr>
            <a:endParaRPr/>
          </a:p>
          <a:p>
            <a:pPr rtl="0">
              <a:spcBef>
                <a:spcPts val="0"/>
              </a:spcBef>
              <a:buNone/>
            </a:pPr>
            <a:r>
              <a:rPr lang="en-US" b="1"/>
              <a:t>Elton - </a:t>
            </a:r>
            <a:r>
              <a:rPr lang="en-US"/>
              <a:t>Quick walkthrough</a:t>
            </a:r>
          </a:p>
          <a:p>
            <a:pPr lvl="0" indent="457200" rtl="0">
              <a:spcBef>
                <a:spcPts val="0"/>
              </a:spcBef>
              <a:buNone/>
            </a:pPr>
            <a:r>
              <a:rPr lang="en-US"/>
              <a:t>SWOT - Week 3a Slide 27 Info</a:t>
            </a:r>
          </a:p>
        </p:txBody>
      </p:sp>
      <p:sp>
        <p:nvSpPr>
          <p:cNvPr id="247" name="Shape 24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08717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28" name="Shape 32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938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1:10</a:t>
            </a:r>
          </a:p>
          <a:p>
            <a:pPr rtl="0">
              <a:spcBef>
                <a:spcPts val="0"/>
              </a:spcBef>
              <a:buNone/>
            </a:pPr>
            <a:endParaRPr/>
          </a:p>
          <a:p>
            <a:pPr rtl="0">
              <a:spcBef>
                <a:spcPts val="0"/>
              </a:spcBef>
              <a:buNone/>
            </a:pPr>
            <a:r>
              <a:rPr lang="en-US"/>
              <a:t>Before we get into anything</a:t>
            </a:r>
          </a:p>
          <a:p>
            <a:pPr indent="457200" rtl="0">
              <a:spcBef>
                <a:spcPts val="0"/>
              </a:spcBef>
              <a:buNone/>
            </a:pPr>
            <a:r>
              <a:rPr lang="en-US"/>
              <a:t>Mockup of our proposed design.</a:t>
            </a:r>
          </a:p>
          <a:p>
            <a:pPr indent="457200" rtl="0">
              <a:spcBef>
                <a:spcPts val="0"/>
              </a:spcBef>
              <a:buNone/>
            </a:pPr>
            <a:r>
              <a:rPr lang="en-US"/>
              <a:t>This is the welcome page, first thing that users (especially those unfamiliar with TravelNow!) will see</a:t>
            </a:r>
          </a:p>
          <a:p>
            <a:pPr marL="457200" indent="0" rtl="0">
              <a:spcBef>
                <a:spcPts val="0"/>
              </a:spcBef>
              <a:buNone/>
            </a:pPr>
            <a:r>
              <a:rPr lang="en-US"/>
              <a:t>Simple, not cluttered. Allows people to browse through featured global attraction suggestions</a:t>
            </a:r>
          </a:p>
          <a:p>
            <a:pPr rtl="0">
              <a:spcBef>
                <a:spcPts val="0"/>
              </a:spcBef>
              <a:buNone/>
            </a:pPr>
            <a:endParaRPr/>
          </a:p>
          <a:p>
            <a:pPr rtl="0">
              <a:spcBef>
                <a:spcPts val="0"/>
              </a:spcBef>
              <a:buNone/>
            </a:pPr>
            <a:r>
              <a:rPr lang="en-US"/>
              <a:t>	Imagine businessman, traveling to a new place for a conference (visiting suppliers, development course, etc.)</a:t>
            </a:r>
          </a:p>
          <a:p>
            <a:pPr indent="457200" rtl="0">
              <a:spcBef>
                <a:spcPts val="0"/>
              </a:spcBef>
              <a:buNone/>
            </a:pPr>
            <a:r>
              <a:rPr lang="en-US"/>
              <a:t>doesn’t know what kinds of events or activities are happening around him</a:t>
            </a:r>
          </a:p>
          <a:p>
            <a:pPr rtl="0">
              <a:spcBef>
                <a:spcPts val="0"/>
              </a:spcBef>
              <a:buNone/>
            </a:pPr>
            <a:r>
              <a:rPr lang="en-US"/>
              <a:t>	these days b. travellers mixing in leisure time &amp;&amp; people in general want experiences</a:t>
            </a:r>
          </a:p>
          <a:p>
            <a:pPr rtl="0">
              <a:spcBef>
                <a:spcPts val="0"/>
              </a:spcBef>
              <a:buNone/>
            </a:pPr>
            <a:r>
              <a:rPr lang="en-US"/>
              <a:t>	Business trips are potentially stressful journeys, we want to help travellers experience ease as they prepare for them</a:t>
            </a:r>
          </a:p>
          <a:p>
            <a:pPr rtl="0">
              <a:spcBef>
                <a:spcPts val="0"/>
              </a:spcBef>
              <a:buNone/>
            </a:pPr>
            <a:endParaRPr/>
          </a:p>
          <a:p>
            <a:pPr rtl="0">
              <a:spcBef>
                <a:spcPts val="0"/>
              </a:spcBef>
              <a:buNone/>
            </a:pPr>
            <a:r>
              <a:rPr lang="en-US"/>
              <a:t>Logo From: </a:t>
            </a:r>
            <a:r>
              <a:rPr lang="en-US" u="sng">
                <a:solidFill>
                  <a:schemeClr val="hlink"/>
                </a:solidFill>
                <a:hlinkClick r:id="rId3"/>
              </a:rPr>
              <a:t>https://www.graphicsprings.com/start-your-logo</a:t>
            </a:r>
          </a:p>
          <a:p>
            <a:pPr lvl="0" rtl="0">
              <a:spcBef>
                <a:spcPts val="0"/>
              </a:spcBef>
              <a:buNone/>
            </a:pPr>
            <a:endParaRPr/>
          </a:p>
        </p:txBody>
      </p:sp>
      <p:sp>
        <p:nvSpPr>
          <p:cNvPr id="100" name="Shape 10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73477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We’ll talk about how we’ll help TravelNow! craft its new image &amp; differentiate itself from competitors</a:t>
            </a:r>
          </a:p>
          <a:p>
            <a:pPr lvl="0" rtl="0">
              <a:spcBef>
                <a:spcPts val="0"/>
              </a:spcBef>
              <a:buClr>
                <a:schemeClr val="dk1"/>
              </a:buClr>
              <a:buFont typeface="Arial"/>
              <a:buNone/>
            </a:pPr>
            <a:endParaRPr/>
          </a:p>
          <a:p>
            <a:pPr lvl="0" rtl="0">
              <a:spcBef>
                <a:spcPts val="0"/>
              </a:spcBef>
              <a:buClr>
                <a:schemeClr val="dk1"/>
              </a:buClr>
              <a:buSzPct val="91666"/>
              <a:buFont typeface="Arial"/>
              <a:buNone/>
            </a:pPr>
            <a:r>
              <a:rPr lang="en-US"/>
              <a:t>Sitemap: which shows relationships between pages and content, and illustrates organization and navigation</a:t>
            </a:r>
          </a:p>
          <a:p>
            <a:pPr lvl="0" rtl="0">
              <a:spcBef>
                <a:spcPts val="0"/>
              </a:spcBef>
              <a:buClr>
                <a:schemeClr val="dk1"/>
              </a:buClr>
              <a:buSzPct val="91666"/>
              <a:buFont typeface="Arial"/>
              <a:buNone/>
            </a:pPr>
            <a:r>
              <a:rPr lang="en-US"/>
              <a:t>Taxonomy: which describes vocabulary and metadata</a:t>
            </a:r>
          </a:p>
          <a:p>
            <a:pPr lvl="0" rtl="0">
              <a:spcBef>
                <a:spcPts val="0"/>
              </a:spcBef>
              <a:buClr>
                <a:schemeClr val="dk1"/>
              </a:buClr>
              <a:buSzPct val="91666"/>
              <a:buFont typeface="Arial"/>
              <a:buNone/>
            </a:pPr>
            <a:r>
              <a:rPr lang="en-US"/>
              <a:t>Wireframe: which shows how containers are organized</a:t>
            </a:r>
          </a:p>
          <a:p>
            <a:pPr>
              <a:spcBef>
                <a:spcPts val="0"/>
              </a:spcBef>
              <a:buNone/>
            </a:pPr>
            <a:endParaRPr/>
          </a:p>
        </p:txBody>
      </p:sp>
      <p:sp>
        <p:nvSpPr>
          <p:cNvPr id="410" name="Shape 410"/>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80608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a:spcBef>
                <a:spcPts val="0"/>
              </a:spcBef>
              <a:buNone/>
            </a:pPr>
            <a:r>
              <a:rPr lang="en-US" b="1"/>
              <a:t>Chaofan - </a:t>
            </a:r>
            <a:r>
              <a:rPr lang="en-US"/>
              <a:t>Sitemap Walkthrough</a:t>
            </a:r>
          </a:p>
        </p:txBody>
      </p:sp>
      <p:sp>
        <p:nvSpPr>
          <p:cNvPr id="417" name="Shape 41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4042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b="1"/>
              <a:t>Chaofan - </a:t>
            </a:r>
            <a:r>
              <a:rPr lang="en-US"/>
              <a:t>Naming Conventions, Content Tagging</a:t>
            </a:r>
          </a:p>
          <a:p>
            <a:pPr lvl="0" rtl="0">
              <a:spcBef>
                <a:spcPts val="0"/>
              </a:spcBef>
              <a:buNone/>
            </a:pPr>
            <a:endParaRPr b="1"/>
          </a:p>
        </p:txBody>
      </p:sp>
      <p:sp>
        <p:nvSpPr>
          <p:cNvPr id="425" name="Shape 42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59384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rtl="0">
              <a:spcBef>
                <a:spcPts val="0"/>
              </a:spcBef>
              <a:buNone/>
            </a:pPr>
            <a:endParaRPr/>
          </a:p>
        </p:txBody>
      </p:sp>
      <p:sp>
        <p:nvSpPr>
          <p:cNvPr id="431" name="Shape 431"/>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28031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8" name="Shape 438"/>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a:spcBef>
                <a:spcPts val="0"/>
              </a:spcBef>
              <a:buNone/>
            </a:pPr>
            <a:r>
              <a:rPr lang="en-US"/>
              <a:t>Gargi</a:t>
            </a:r>
          </a:p>
        </p:txBody>
      </p:sp>
      <p:sp>
        <p:nvSpPr>
          <p:cNvPr id="439" name="Shape 439"/>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2431013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b="1"/>
              <a:t>Elton</a:t>
            </a:r>
            <a:r>
              <a:rPr lang="en-US"/>
              <a:t> - walk through business use case</a:t>
            </a:r>
          </a:p>
          <a:p>
            <a:pPr rtl="0">
              <a:spcBef>
                <a:spcPts val="0"/>
              </a:spcBef>
              <a:buNone/>
            </a:pPr>
            <a:endParaRPr/>
          </a:p>
          <a:p>
            <a:pPr lvl="0" rtl="0">
              <a:lnSpc>
                <a:spcPct val="115000"/>
              </a:lnSpc>
              <a:spcBef>
                <a:spcPts val="0"/>
              </a:spcBef>
              <a:buClr>
                <a:schemeClr val="dk2"/>
              </a:buClr>
              <a:buSzPct val="100000"/>
              <a:buFont typeface="Arial"/>
              <a:buNone/>
            </a:pPr>
            <a:r>
              <a:rPr lang="en-US" sz="1100" b="1">
                <a:solidFill>
                  <a:schemeClr val="dk2"/>
                </a:solidFill>
                <a:latin typeface="Arial"/>
                <a:ea typeface="Arial"/>
                <a:cs typeface="Arial"/>
                <a:sym typeface="Arial"/>
              </a:rPr>
              <a:t>Young man - I want to go skiing (well known there) and my favourite music festival is also after my business seminar</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Help (already logged into site, it remembers his credentials)</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	Enters the site structure from the side, instead of the top</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Chooses ‘Help’ Section</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Searches for videos about how to ski</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Clicks hyperlink to adventure tab</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Activities Page (automatically goes to adventure tab)</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skiing at the Alps/Auschwitz</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Dates</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Travel Type for To &amp; Fro Travel</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Adds to cart</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Music Tab (still in activitites)</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Music festival to attend</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Dates</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Adds to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Products Page</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	Rental Tab - browses rental cars</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Checks pricing options and adds to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Goes to My Profile/Shopping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	Selects his upcoming trip and looks at what he has reserved </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Checks out selections</a:t>
            </a:r>
          </a:p>
        </p:txBody>
      </p:sp>
      <p:sp>
        <p:nvSpPr>
          <p:cNvPr id="482" name="Shape 48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8185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We’ve designed several use cases using our personas and designs.</a:t>
            </a:r>
          </a:p>
          <a:p>
            <a:pPr rtl="0">
              <a:spcBef>
                <a:spcPts val="0"/>
              </a:spcBef>
              <a:buNone/>
            </a:pPr>
            <a:r>
              <a:rPr lang="en-US"/>
              <a:t>Now that you’ve gotten a feel for the look of this site, we’ll walk through three difference scenarios</a:t>
            </a:r>
          </a:p>
          <a:p>
            <a:pPr rtl="0">
              <a:spcBef>
                <a:spcPts val="0"/>
              </a:spcBef>
              <a:buNone/>
            </a:pPr>
            <a:endParaRPr/>
          </a:p>
          <a:p>
            <a:pPr lvl="0" rtl="0">
              <a:lnSpc>
                <a:spcPct val="115000"/>
              </a:lnSpc>
              <a:spcBef>
                <a:spcPts val="0"/>
              </a:spcBef>
              <a:buClr>
                <a:schemeClr val="dk2"/>
              </a:buClr>
              <a:buSzPct val="100000"/>
              <a:buFont typeface="Arial"/>
              <a:buNone/>
            </a:pPr>
            <a:r>
              <a:rPr lang="en-US" sz="1100" b="1">
                <a:solidFill>
                  <a:schemeClr val="dk2"/>
                </a:solidFill>
                <a:latin typeface="Arial"/>
                <a:ea typeface="Arial"/>
                <a:cs typeface="Arial"/>
                <a:sym typeface="Arial"/>
              </a:rPr>
              <a:t>Retired Business Woman (AARP) - After office I want to go to an Opera and be back at my hotel.</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Welcome, Continues as guest</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Search for locations</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Activities Page</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Looks for Opera in Top Rated Activities</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Opera for dates and details</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Adds selection to shopping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Products Page</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Browse for luggage type</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Adds Luggage to Shopping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Shopping Cart</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Check-out all selections</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Optional Sign Up page, asks for demographic data w/ advertisement of deals &amp; promotions</a:t>
            </a:r>
          </a:p>
          <a:p>
            <a:pPr lvl="0" indent="457200" rtl="0">
              <a:lnSpc>
                <a:spcPct val="115000"/>
              </a:lnSpc>
              <a:spcBef>
                <a:spcPts val="0"/>
              </a:spcBef>
              <a:buClr>
                <a:schemeClr val="dk2"/>
              </a:buClr>
              <a:buSzPct val="100000"/>
              <a:buFont typeface="Arial"/>
              <a:buNone/>
            </a:pPr>
            <a:r>
              <a:rPr lang="en-US" sz="1100" b="1">
                <a:solidFill>
                  <a:schemeClr val="dk2"/>
                </a:solidFill>
                <a:latin typeface="Arial"/>
                <a:ea typeface="Arial"/>
                <a:cs typeface="Arial"/>
                <a:sym typeface="Arial"/>
              </a:rPr>
              <a:t>NOTIFICATION! </a:t>
            </a:r>
            <a:r>
              <a:rPr lang="en-US" sz="1100">
                <a:solidFill>
                  <a:schemeClr val="dk2"/>
                </a:solidFill>
                <a:latin typeface="Arial"/>
                <a:ea typeface="Arial"/>
                <a:cs typeface="Arial"/>
                <a:sym typeface="Arial"/>
              </a:rPr>
              <a:t>as an AARP member, she receives 10% discount</a:t>
            </a:r>
          </a:p>
          <a:p>
            <a:pPr lvl="0" indent="45720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Payment - Purchases Items</a:t>
            </a:r>
          </a:p>
        </p:txBody>
      </p:sp>
      <p:sp>
        <p:nvSpPr>
          <p:cNvPr id="457" name="Shape 45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27399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rtl="0">
              <a:lnSpc>
                <a:spcPct val="90000"/>
              </a:lnSpc>
              <a:spcBef>
                <a:spcPts val="0"/>
              </a:spcBef>
              <a:buNone/>
            </a:pPr>
            <a:r>
              <a:rPr lang="en-US" sz="1100"/>
              <a:t>to Architect - Design and Create, we’ll help TravelNow! stay ahead</a:t>
            </a:r>
          </a:p>
          <a:p>
            <a:pPr lvl="0" rtl="0">
              <a:lnSpc>
                <a:spcPct val="90000"/>
              </a:lnSpc>
              <a:spcBef>
                <a:spcPts val="0"/>
              </a:spcBef>
              <a:buClr>
                <a:schemeClr val="dk2"/>
              </a:buClr>
              <a:buSzPct val="78571"/>
              <a:buFont typeface="Arial"/>
              <a:buNone/>
            </a:pPr>
            <a:r>
              <a:rPr lang="en-US" sz="1400"/>
              <a:t>talk about encountered challenges to completing project outcomes</a:t>
            </a:r>
          </a:p>
          <a:p>
            <a:pPr lvl="0" rtl="0">
              <a:lnSpc>
                <a:spcPct val="90000"/>
              </a:lnSpc>
              <a:spcBef>
                <a:spcPts val="0"/>
              </a:spcBef>
              <a:buClr>
                <a:schemeClr val="dk2"/>
              </a:buClr>
              <a:buSzPct val="78571"/>
              <a:buFont typeface="Arial"/>
              <a:buNone/>
            </a:pPr>
            <a:r>
              <a:rPr lang="en-US" sz="1400"/>
              <a:t>talk about Methods used to address challenges</a:t>
            </a:r>
          </a:p>
          <a:p>
            <a:pPr rtl="0">
              <a:lnSpc>
                <a:spcPct val="90000"/>
              </a:lnSpc>
              <a:spcBef>
                <a:spcPts val="0"/>
              </a:spcBef>
              <a:buNone/>
            </a:pPr>
            <a:endParaRPr sz="1400"/>
          </a:p>
          <a:p>
            <a:pPr lvl="0" rtl="0">
              <a:lnSpc>
                <a:spcPct val="90000"/>
              </a:lnSpc>
              <a:spcBef>
                <a:spcPts val="0"/>
              </a:spcBef>
              <a:buNone/>
            </a:pPr>
            <a:r>
              <a:rPr lang="en-US" sz="1400"/>
              <a:t>Allow us to further refine our ideas, then implement our designs</a:t>
            </a:r>
          </a:p>
          <a:p>
            <a:pPr lvl="0" rtl="0">
              <a:lnSpc>
                <a:spcPct val="90000"/>
              </a:lnSpc>
              <a:spcBef>
                <a:spcPts val="0"/>
              </a:spcBef>
              <a:buNone/>
            </a:pPr>
            <a:r>
              <a:rPr lang="en-US" sz="1400"/>
              <a:t>This will allow TravelNow! to thrive well into the future</a:t>
            </a:r>
          </a:p>
          <a:p>
            <a:pPr lvl="0" rtl="0">
              <a:lnSpc>
                <a:spcPct val="90000"/>
              </a:lnSpc>
              <a:spcBef>
                <a:spcPts val="0"/>
              </a:spcBef>
              <a:buClr>
                <a:schemeClr val="dk1"/>
              </a:buClr>
              <a:buFont typeface="Arial"/>
              <a:buNone/>
            </a:pPr>
            <a:endParaRPr sz="1400"/>
          </a:p>
        </p:txBody>
      </p:sp>
      <p:sp>
        <p:nvSpPr>
          <p:cNvPr id="528" name="Shape 528"/>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56520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lvl="0" rtl="0">
              <a:spcBef>
                <a:spcPts val="0"/>
              </a:spcBef>
              <a:buClr>
                <a:schemeClr val="dk2"/>
              </a:buClr>
              <a:buSzPct val="91666"/>
              <a:buFont typeface="Arial"/>
              <a:buNone/>
            </a:pPr>
            <a:r>
              <a:rPr lang="en-US"/>
              <a:t>Differentiator</a:t>
            </a:r>
          </a:p>
          <a:p>
            <a:pPr lvl="0" rtl="0">
              <a:spcBef>
                <a:spcPts val="0"/>
              </a:spcBef>
              <a:buClr>
                <a:schemeClr val="dk2"/>
              </a:buClr>
              <a:buSzPct val="91666"/>
              <a:buFont typeface="Arial"/>
              <a:buNone/>
            </a:pPr>
            <a:r>
              <a:rPr lang="en-US"/>
              <a:t>	GetOut! staff (virtual assistant) to provide connection and personalization</a:t>
            </a:r>
          </a:p>
          <a:p>
            <a:pPr lvl="0" rtl="0">
              <a:spcBef>
                <a:spcPts val="0"/>
              </a:spcBef>
              <a:buClr>
                <a:schemeClr val="dk2"/>
              </a:buClr>
              <a:buSzPct val="91666"/>
              <a:buFont typeface="Arial"/>
              <a:buNone/>
            </a:pPr>
            <a:r>
              <a:rPr lang="en-US"/>
              <a:t>Risks</a:t>
            </a:r>
          </a:p>
          <a:p>
            <a:pPr lvl="0" rtl="0">
              <a:spcBef>
                <a:spcPts val="0"/>
              </a:spcBef>
              <a:buClr>
                <a:schemeClr val="dk2"/>
              </a:buClr>
              <a:buFont typeface="Arial"/>
              <a:buNone/>
            </a:pPr>
            <a:endParaRPr/>
          </a:p>
          <a:p>
            <a:pPr lvl="0" rtl="0">
              <a:spcBef>
                <a:spcPts val="0"/>
              </a:spcBef>
              <a:buClr>
                <a:schemeClr val="dk2"/>
              </a:buClr>
              <a:buSzPct val="91666"/>
              <a:buFont typeface="Arial"/>
              <a:buNone/>
            </a:pPr>
            <a:r>
              <a:rPr lang="en-US"/>
              <a:t>How will it make money for the client?</a:t>
            </a:r>
          </a:p>
          <a:p>
            <a:pPr marL="457200" indent="0" rtl="0">
              <a:spcBef>
                <a:spcPts val="0"/>
              </a:spcBef>
              <a:buNone/>
            </a:pPr>
            <a:r>
              <a:rPr lang="en-US"/>
              <a:t>Most user interactions will end at the shopping cart page, the flow we’ve designed encourages booking &amp; purchases</a:t>
            </a:r>
          </a:p>
          <a:p>
            <a:pPr marL="457200" indent="0" rtl="0">
              <a:spcBef>
                <a:spcPts val="0"/>
              </a:spcBef>
              <a:buNone/>
            </a:pPr>
            <a:r>
              <a:rPr lang="en-US"/>
              <a:t>These days, people are concerned with buying experiences, so the focus on activities and events gives them an avenue to pursue their interests</a:t>
            </a:r>
          </a:p>
          <a:p>
            <a:pPr marL="457200" indent="0" rtl="0">
              <a:spcBef>
                <a:spcPts val="0"/>
              </a:spcBef>
              <a:buNone/>
            </a:pPr>
            <a:r>
              <a:rPr lang="en-US"/>
              <a:t>Advertising revenue (in the site, but especially on the main banner)</a:t>
            </a:r>
          </a:p>
          <a:p>
            <a:pPr rtl="0">
              <a:spcBef>
                <a:spcPts val="0"/>
              </a:spcBef>
              <a:buNone/>
            </a:pPr>
            <a:r>
              <a:rPr lang="en-US"/>
              <a:t>Potential next steps for future phase(s) of work for the project</a:t>
            </a:r>
          </a:p>
          <a:p>
            <a:pPr indent="457200" rtl="0">
              <a:spcBef>
                <a:spcPts val="0"/>
              </a:spcBef>
              <a:buNone/>
            </a:pPr>
            <a:r>
              <a:rPr lang="en-US"/>
              <a:t>Web elements are beginning to mirror mobile design - this is where users are going</a:t>
            </a:r>
          </a:p>
          <a:p>
            <a:pPr marL="457200" indent="457200" rtl="0">
              <a:spcBef>
                <a:spcPts val="0"/>
              </a:spcBef>
              <a:buNone/>
            </a:pPr>
            <a:r>
              <a:rPr lang="en-US"/>
              <a:t>Will not cost much to develop Mobile Version and capture this market</a:t>
            </a:r>
          </a:p>
          <a:p>
            <a:pPr marL="457200" indent="457200" rtl="0">
              <a:spcBef>
                <a:spcPts val="0"/>
              </a:spcBef>
              <a:buNone/>
            </a:pPr>
            <a:r>
              <a:rPr lang="en-US"/>
              <a:t>Adding store locators - make those assets more valuable by letting customers know what’s near them</a:t>
            </a:r>
          </a:p>
          <a:p>
            <a:pPr indent="457200">
              <a:spcBef>
                <a:spcPts val="0"/>
              </a:spcBef>
              <a:buNone/>
            </a:pPr>
            <a:r>
              <a:rPr lang="en-US"/>
              <a:t>Looking further ahead - Wearables might be another step forward , lets users get a real feel for the spaces and activities before going</a:t>
            </a:r>
          </a:p>
        </p:txBody>
      </p:sp>
      <p:sp>
        <p:nvSpPr>
          <p:cNvPr id="535" name="Shape 53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75507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2" name="Shape 542"/>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a:spcBef>
                <a:spcPts val="0"/>
              </a:spcBef>
              <a:buNone/>
            </a:pPr>
            <a:endParaRPr/>
          </a:p>
        </p:txBody>
      </p:sp>
      <p:sp>
        <p:nvSpPr>
          <p:cNvPr id="543" name="Shape 543"/>
          <p:cNvSpPr txBox="1">
            <a:spLocks noGrp="1"/>
          </p:cNvSpPr>
          <p:nvPr>
            <p:ph type="sldNum" idx="12"/>
          </p:nvPr>
        </p:nvSpPr>
        <p:spPr>
          <a:xfrm>
            <a:off x="3884612" y="8685213"/>
            <a:ext cx="2971799" cy="458699"/>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extLst>
      <p:ext uri="{BB962C8B-B14F-4D97-AF65-F5344CB8AC3E}">
        <p14:creationId xmlns:p14="http://schemas.microsoft.com/office/powerpoint/2010/main" val="408387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marL="0" lvl="0" indent="0" rtl="0">
              <a:spcBef>
                <a:spcPts val="0"/>
              </a:spcBef>
              <a:buClr>
                <a:schemeClr val="dk1"/>
              </a:buClr>
              <a:buSzPct val="91666"/>
              <a:buFont typeface="Arial"/>
              <a:buNone/>
            </a:pPr>
            <a:r>
              <a:rPr lang="en-US"/>
              <a:t>(1:15)</a:t>
            </a:r>
          </a:p>
          <a:p>
            <a:pPr lvl="0" indent="457200" rtl="0">
              <a:spcBef>
                <a:spcPts val="0"/>
              </a:spcBef>
              <a:buClr>
                <a:schemeClr val="dk1"/>
              </a:buClr>
              <a:buSzPct val="91666"/>
              <a:buFont typeface="Arial"/>
              <a:buNone/>
            </a:pPr>
            <a:r>
              <a:rPr lang="en-US"/>
              <a:t>We’ve designed a new information space that will develop the TravelNow Brand and help ICT meet its business goals.</a:t>
            </a:r>
          </a:p>
          <a:p>
            <a:pPr lvl="0" rtl="0">
              <a:spcBef>
                <a:spcPts val="0"/>
              </a:spcBef>
              <a:buClr>
                <a:schemeClr val="dk2"/>
              </a:buClr>
              <a:buSzPct val="91666"/>
              <a:buFont typeface="Arial"/>
              <a:buNone/>
            </a:pPr>
            <a:r>
              <a:rPr lang="en-US"/>
              <a:t>	This simplified and </a:t>
            </a:r>
            <a:r>
              <a:rPr lang="en-US" b="1"/>
              <a:t>uniform</a:t>
            </a:r>
            <a:r>
              <a:rPr lang="en-US"/>
              <a:t> design allows businesspeople (often pressed for time &amp; saturated with ideas) to more effectively </a:t>
            </a:r>
            <a:r>
              <a:rPr lang="en-US" b="1"/>
              <a:t>access </a:t>
            </a:r>
            <a:r>
              <a:rPr lang="en-US"/>
              <a:t>and </a:t>
            </a:r>
            <a:r>
              <a:rPr lang="en-US" b="1"/>
              <a:t>use </a:t>
            </a:r>
            <a:r>
              <a:rPr lang="en-US"/>
              <a:t>information regarding their travel.</a:t>
            </a:r>
          </a:p>
          <a:p>
            <a:pPr lvl="0" rtl="0">
              <a:spcBef>
                <a:spcPts val="0"/>
              </a:spcBef>
              <a:buClr>
                <a:schemeClr val="dk2"/>
              </a:buClr>
              <a:buSzPct val="91666"/>
              <a:buFont typeface="Arial"/>
              <a:buNone/>
            </a:pPr>
            <a:r>
              <a:rPr lang="en-US"/>
              <a:t>	The site allows travellers to pre plan itineraries, research destinations, connect with locals, and </a:t>
            </a:r>
            <a:r>
              <a:rPr lang="en-US" i="1"/>
              <a:t>enjoy </a:t>
            </a:r>
            <a:r>
              <a:rPr lang="en-US"/>
              <a:t>their journeys</a:t>
            </a:r>
          </a:p>
          <a:p>
            <a:pPr lvl="0" rtl="0">
              <a:spcBef>
                <a:spcPts val="0"/>
              </a:spcBef>
              <a:buClr>
                <a:schemeClr val="dk2"/>
              </a:buClr>
              <a:buFont typeface="Arial"/>
              <a:buNone/>
            </a:pPr>
            <a:endParaRPr/>
          </a:p>
          <a:p>
            <a:pPr lvl="0" rtl="0">
              <a:spcBef>
                <a:spcPts val="0"/>
              </a:spcBef>
              <a:buClr>
                <a:schemeClr val="dk1"/>
              </a:buClr>
              <a:buSzPct val="91666"/>
              <a:buFont typeface="Arial"/>
              <a:buNone/>
            </a:pPr>
            <a:r>
              <a:rPr lang="en-US" b="1"/>
              <a:t>	</a:t>
            </a:r>
            <a:r>
              <a:rPr lang="en-US"/>
              <a:t>To promote effective navigation through </a:t>
            </a:r>
            <a:r>
              <a:rPr lang="en-US" i="1"/>
              <a:t>this </a:t>
            </a:r>
            <a:r>
              <a:rPr lang="en-US"/>
              <a:t>space, which helps your customers navigate physical spaces, we need to work together to build a strong </a:t>
            </a:r>
            <a:r>
              <a:rPr lang="en-US" b="1"/>
              <a:t>foundation</a:t>
            </a:r>
            <a:r>
              <a:rPr lang="en-US"/>
              <a:t> in Information research, strategy, management, relationships, and organization.</a:t>
            </a:r>
          </a:p>
          <a:p>
            <a:pPr lvl="0" rtl="0">
              <a:spcBef>
                <a:spcPts val="0"/>
              </a:spcBef>
              <a:buClr>
                <a:schemeClr val="dk1"/>
              </a:buClr>
              <a:buSzPct val="91666"/>
              <a:buFont typeface="Arial"/>
              <a:buNone/>
            </a:pPr>
            <a:r>
              <a:rPr lang="en-US"/>
              <a:t>	With this new digital presence, TravelNow! customers will notice a </a:t>
            </a:r>
            <a:r>
              <a:rPr lang="en-US" b="1"/>
              <a:t>simplified </a:t>
            </a:r>
            <a:r>
              <a:rPr lang="en-US"/>
              <a:t>navigation experience compared to previously because information has been effectively </a:t>
            </a:r>
            <a:r>
              <a:rPr lang="en-US" b="1"/>
              <a:t>organized</a:t>
            </a:r>
            <a:r>
              <a:rPr lang="en-US"/>
              <a:t>.</a:t>
            </a:r>
          </a:p>
          <a:p>
            <a:pPr lvl="0" rtl="0">
              <a:spcBef>
                <a:spcPts val="0"/>
              </a:spcBef>
              <a:buNone/>
            </a:pPr>
            <a:endParaRPr/>
          </a:p>
        </p:txBody>
      </p:sp>
      <p:sp>
        <p:nvSpPr>
          <p:cNvPr id="122" name="Shape 12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7906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(1:20)</a:t>
            </a:r>
          </a:p>
          <a:p>
            <a:pPr rtl="0">
              <a:spcBef>
                <a:spcPts val="0"/>
              </a:spcBef>
              <a:buNone/>
            </a:pPr>
            <a:r>
              <a:rPr lang="en-US"/>
              <a:t>Today, we’ll be discussing our development process from the outset through to next steps.</a:t>
            </a:r>
          </a:p>
          <a:p>
            <a:pPr rtl="0">
              <a:spcBef>
                <a:spcPts val="0"/>
              </a:spcBef>
              <a:buNone/>
            </a:pPr>
            <a:r>
              <a:rPr lang="en-US"/>
              <a:t>Strategy → in regards to business, online, content</a:t>
            </a:r>
          </a:p>
          <a:p>
            <a:pPr rtl="0">
              <a:spcBef>
                <a:spcPts val="0"/>
              </a:spcBef>
              <a:buNone/>
            </a:pPr>
            <a:r>
              <a:rPr lang="en-US"/>
              <a:t>	We’ll talk about how we approached tailoring an information structure to your needs</a:t>
            </a:r>
          </a:p>
          <a:p>
            <a:pPr rtl="0">
              <a:spcBef>
                <a:spcPts val="0"/>
              </a:spcBef>
              <a:buNone/>
            </a:pPr>
            <a:r>
              <a:rPr lang="en-US"/>
              <a:t>	We’ll also propose a Vision &amp; Mission statement for TravelNow! that will help the brand re-establish its relationships with customers and communities</a:t>
            </a:r>
          </a:p>
          <a:p>
            <a:pPr rtl="0">
              <a:spcBef>
                <a:spcPts val="0"/>
              </a:spcBef>
              <a:buNone/>
            </a:pPr>
            <a:r>
              <a:rPr lang="en-US"/>
              <a:t>Research → data we’ve obtained from users</a:t>
            </a:r>
          </a:p>
          <a:p>
            <a:pPr indent="457200" rtl="0">
              <a:spcBef>
                <a:spcPts val="0"/>
              </a:spcBef>
              <a:buNone/>
            </a:pPr>
            <a:r>
              <a:rPr lang="en-US"/>
              <a:t>Surveys &amp; Card Sorting</a:t>
            </a:r>
          </a:p>
          <a:p>
            <a:pPr marL="457200" indent="0" rtl="0">
              <a:spcBef>
                <a:spcPts val="0"/>
              </a:spcBef>
              <a:buNone/>
            </a:pPr>
            <a:r>
              <a:rPr lang="en-US"/>
              <a:t>Interviews</a:t>
            </a:r>
          </a:p>
          <a:p>
            <a:pPr indent="457200" rtl="0">
              <a:spcBef>
                <a:spcPts val="0"/>
              </a:spcBef>
              <a:buNone/>
            </a:pPr>
            <a:r>
              <a:rPr lang="en-US"/>
              <a:t>and User profiles (or personas)</a:t>
            </a:r>
          </a:p>
          <a:p>
            <a:pPr rtl="0">
              <a:spcBef>
                <a:spcPts val="0"/>
              </a:spcBef>
              <a:buNone/>
            </a:pPr>
            <a:r>
              <a:rPr lang="en-US"/>
              <a:t>Design → Where we went with content &amp; functionality </a:t>
            </a:r>
          </a:p>
          <a:p>
            <a:pPr indent="457200" rtl="0">
              <a:spcBef>
                <a:spcPts val="0"/>
              </a:spcBef>
              <a:buNone/>
            </a:pPr>
            <a:r>
              <a:rPr lang="en-US"/>
              <a:t>sitemap (to help guide you through this space)</a:t>
            </a:r>
          </a:p>
          <a:p>
            <a:pPr indent="457200" rtl="0">
              <a:spcBef>
                <a:spcPts val="0"/>
              </a:spcBef>
              <a:buNone/>
            </a:pPr>
            <a:r>
              <a:rPr lang="en-US"/>
              <a:t>taxonomy (describing the relationships between content)</a:t>
            </a:r>
          </a:p>
          <a:p>
            <a:pPr lvl="0" indent="457200" rtl="0">
              <a:spcBef>
                <a:spcPts val="0"/>
              </a:spcBef>
              <a:buClr>
                <a:schemeClr val="dk2"/>
              </a:buClr>
              <a:buSzPct val="91666"/>
              <a:buFont typeface="Arial"/>
              <a:buNone/>
            </a:pPr>
            <a:r>
              <a:rPr lang="en-US"/>
              <a:t>wireframes (to help give you an idea of what the site will look like after it’s been created</a:t>
            </a:r>
          </a:p>
          <a:p>
            <a:pPr rtl="0">
              <a:spcBef>
                <a:spcPts val="0"/>
              </a:spcBef>
              <a:buNone/>
            </a:pPr>
            <a:r>
              <a:rPr lang="en-US"/>
              <a:t>	Use Cases ( show you how a customer might approach this site)</a:t>
            </a:r>
          </a:p>
          <a:p>
            <a:pPr lvl="0" rtl="0">
              <a:spcBef>
                <a:spcPts val="0"/>
              </a:spcBef>
              <a:buNone/>
            </a:pPr>
            <a:r>
              <a:rPr lang="en-US"/>
              <a:t>Next Steps → How we will work together to achieve these goals</a:t>
            </a:r>
          </a:p>
        </p:txBody>
      </p:sp>
      <p:sp>
        <p:nvSpPr>
          <p:cNvPr id="135" name="Shape 135"/>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691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(0:35)</a:t>
            </a:r>
          </a:p>
          <a:p>
            <a:pPr rtl="0">
              <a:spcBef>
                <a:spcPts val="0"/>
              </a:spcBef>
              <a:buNone/>
            </a:pPr>
            <a:endParaRPr/>
          </a:p>
          <a:p>
            <a:pPr rtl="0">
              <a:spcBef>
                <a:spcPts val="0"/>
              </a:spcBef>
              <a:buNone/>
            </a:pPr>
            <a:r>
              <a:rPr lang="en-US"/>
              <a:t>Strategy allows our Information Architecture to effectively combine:</a:t>
            </a:r>
          </a:p>
          <a:p>
            <a:pPr rtl="0">
              <a:spcBef>
                <a:spcPts val="0"/>
              </a:spcBef>
              <a:buNone/>
            </a:pPr>
            <a:r>
              <a:rPr lang="en-US" b="1"/>
              <a:t>Content </a:t>
            </a:r>
            <a:r>
              <a:rPr lang="en-US"/>
              <a:t>- Existing structures, Content Objects, </a:t>
            </a:r>
          </a:p>
          <a:p>
            <a:pPr rtl="0">
              <a:spcBef>
                <a:spcPts val="0"/>
              </a:spcBef>
              <a:buNone/>
            </a:pPr>
            <a:r>
              <a:rPr lang="en-US" b="1"/>
              <a:t>Context </a:t>
            </a:r>
            <a:r>
              <a:rPr lang="en-US"/>
              <a:t>- Business Goals, Resources, Technology, Constraints</a:t>
            </a:r>
          </a:p>
          <a:p>
            <a:pPr rtl="0">
              <a:spcBef>
                <a:spcPts val="0"/>
              </a:spcBef>
              <a:buNone/>
            </a:pPr>
            <a:r>
              <a:rPr lang="en-US" b="1"/>
              <a:t>Users </a:t>
            </a:r>
            <a:r>
              <a:rPr lang="en-US"/>
              <a:t>- Needs, Tasks, Information Seeking Behaviors</a:t>
            </a:r>
          </a:p>
          <a:p>
            <a:pPr rtl="0">
              <a:spcBef>
                <a:spcPts val="0"/>
              </a:spcBef>
              <a:buNone/>
            </a:pPr>
            <a:r>
              <a:rPr lang="en-US"/>
              <a:t>The strategy development process involved:</a:t>
            </a:r>
          </a:p>
          <a:p>
            <a:pPr rtl="0">
              <a:spcBef>
                <a:spcPts val="0"/>
              </a:spcBef>
              <a:buNone/>
            </a:pPr>
            <a:r>
              <a:rPr lang="en-US"/>
              <a:t>	</a:t>
            </a:r>
            <a:r>
              <a:rPr lang="en-US" b="1"/>
              <a:t>thinking</a:t>
            </a:r>
            <a:r>
              <a:rPr lang="en-US"/>
              <a:t> about creative ideas</a:t>
            </a:r>
          </a:p>
          <a:p>
            <a:pPr rtl="0">
              <a:spcBef>
                <a:spcPts val="0"/>
              </a:spcBef>
              <a:buNone/>
            </a:pPr>
            <a:r>
              <a:rPr lang="en-US"/>
              <a:t>	</a:t>
            </a:r>
            <a:r>
              <a:rPr lang="en-US" b="1"/>
              <a:t>articulating</a:t>
            </a:r>
            <a:r>
              <a:rPr lang="en-US"/>
              <a:t> them with diagrams or scenarios</a:t>
            </a:r>
          </a:p>
          <a:p>
            <a:pPr rtl="0">
              <a:spcBef>
                <a:spcPts val="0"/>
              </a:spcBef>
              <a:buNone/>
            </a:pPr>
            <a:r>
              <a:rPr lang="en-US"/>
              <a:t>	</a:t>
            </a:r>
            <a:r>
              <a:rPr lang="en-US" b="1"/>
              <a:t>communicating</a:t>
            </a:r>
            <a:r>
              <a:rPr lang="en-US"/>
              <a:t> by presenting, </a:t>
            </a:r>
            <a:r>
              <a:rPr lang="en-US" b="1"/>
              <a:t>testing</a:t>
            </a:r>
            <a:r>
              <a:rPr lang="en-US"/>
              <a:t>, and reiterating</a:t>
            </a:r>
          </a:p>
          <a:p>
            <a:pPr lvl="0" rtl="0">
              <a:spcBef>
                <a:spcPts val="0"/>
              </a:spcBef>
              <a:buClr>
                <a:schemeClr val="dk1"/>
              </a:buClr>
              <a:buSzPct val="91666"/>
              <a:buFont typeface="Arial"/>
              <a:buNone/>
            </a:pPr>
            <a:r>
              <a:rPr lang="en-US"/>
              <a:t>It allows us to connect the research that we’ve done, which we’ll actually get to shortly, with the design of the information space</a:t>
            </a:r>
          </a:p>
        </p:txBody>
      </p:sp>
      <p:sp>
        <p:nvSpPr>
          <p:cNvPr id="142" name="Shape 142"/>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586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(1:20)</a:t>
            </a:r>
          </a:p>
          <a:p>
            <a:pPr lvl="0" rtl="0">
              <a:spcBef>
                <a:spcPts val="0"/>
              </a:spcBef>
              <a:buNone/>
            </a:pPr>
            <a:r>
              <a:rPr lang="en-US"/>
              <a:t>Just like a physical space, people navigate an information space in a multitude of ways</a:t>
            </a:r>
          </a:p>
          <a:p>
            <a:pPr lvl="0" rtl="0">
              <a:spcBef>
                <a:spcPts val="0"/>
              </a:spcBef>
              <a:buNone/>
            </a:pPr>
            <a:endParaRPr/>
          </a:p>
          <a:p>
            <a:pPr lvl="0" rtl="0">
              <a:spcBef>
                <a:spcPts val="0"/>
              </a:spcBef>
              <a:buClr>
                <a:schemeClr val="dk1"/>
              </a:buClr>
              <a:buSzPct val="91666"/>
              <a:buFont typeface="Arial"/>
              <a:buNone/>
            </a:pPr>
            <a:r>
              <a:rPr lang="en-US"/>
              <a:t>Allowing us to design an effective Information architecture will create a focus on:</a:t>
            </a:r>
          </a:p>
          <a:p>
            <a:pPr lvl="0" rtl="0">
              <a:spcBef>
                <a:spcPts val="0"/>
              </a:spcBef>
              <a:buClr>
                <a:schemeClr val="dk1"/>
              </a:buClr>
              <a:buSzPct val="91666"/>
              <a:buFont typeface="Arial"/>
              <a:buNone/>
            </a:pPr>
            <a:r>
              <a:rPr lang="en-US"/>
              <a:t>	Multimedia content in the form of (Guidebooks, Trip Research, How-to Videos)</a:t>
            </a:r>
          </a:p>
          <a:p>
            <a:pPr lvl="0" rtl="0">
              <a:spcBef>
                <a:spcPts val="0"/>
              </a:spcBef>
              <a:buClr>
                <a:schemeClr val="dk1"/>
              </a:buClr>
              <a:buSzPct val="91666"/>
              <a:buFont typeface="Arial"/>
              <a:buNone/>
            </a:pPr>
            <a:r>
              <a:rPr lang="en-US"/>
              <a:t>	Community building (Forum discussions)</a:t>
            </a:r>
          </a:p>
          <a:p>
            <a:pPr lvl="0" rtl="0">
              <a:spcBef>
                <a:spcPts val="0"/>
              </a:spcBef>
              <a:buNone/>
            </a:pPr>
            <a:r>
              <a:rPr lang="en-US"/>
              <a:t>	Travel Product Purchases &amp; better utilization of physical locations &amp; GetOut! personnel</a:t>
            </a:r>
          </a:p>
          <a:p>
            <a:pPr rtl="0">
              <a:spcBef>
                <a:spcPts val="0"/>
              </a:spcBef>
              <a:buNone/>
            </a:pPr>
            <a:endParaRPr/>
          </a:p>
          <a:p>
            <a:pPr rtl="0">
              <a:spcBef>
                <a:spcPts val="0"/>
              </a:spcBef>
              <a:buNone/>
            </a:pPr>
            <a:r>
              <a:rPr lang="en-US"/>
              <a:t>By Nurturing sustained customer &amp; community relationships. </a:t>
            </a:r>
          </a:p>
          <a:p>
            <a:pPr rtl="0">
              <a:spcBef>
                <a:spcPts val="0"/>
              </a:spcBef>
              <a:buNone/>
            </a:pPr>
            <a:r>
              <a:rPr lang="en-US"/>
              <a:t>	Providing resources like articles, instructional videos</a:t>
            </a:r>
          </a:p>
          <a:p>
            <a:pPr rtl="0">
              <a:spcBef>
                <a:spcPts val="0"/>
              </a:spcBef>
              <a:buNone/>
            </a:pPr>
            <a:r>
              <a:rPr lang="en-US"/>
              <a:t>	Allocating staff directly for advice on trips, with the GetOut! Initiative</a:t>
            </a:r>
          </a:p>
          <a:p>
            <a:pPr rtl="0">
              <a:spcBef>
                <a:spcPts val="0"/>
              </a:spcBef>
              <a:buNone/>
            </a:pPr>
            <a:r>
              <a:rPr lang="en-US"/>
              <a:t>	Users contribute to ecosystem with their own content</a:t>
            </a:r>
          </a:p>
          <a:p>
            <a:pPr lvl="0" rtl="0">
              <a:spcBef>
                <a:spcPts val="0"/>
              </a:spcBef>
              <a:buClr>
                <a:schemeClr val="dk1"/>
              </a:buClr>
              <a:buSzPct val="91666"/>
              <a:buFont typeface="Arial"/>
              <a:buNone/>
            </a:pPr>
            <a:r>
              <a:rPr lang="en-US"/>
              <a:t>People will better identify with the TravelNow! Brand &amp; can help repair its “broken” Online Presence</a:t>
            </a:r>
          </a:p>
          <a:p>
            <a:pPr lvl="0" rtl="0">
              <a:spcBef>
                <a:spcPts val="0"/>
              </a:spcBef>
              <a:buClr>
                <a:schemeClr val="dk2"/>
              </a:buClr>
              <a:buFont typeface="Arial"/>
              <a:buNone/>
            </a:pPr>
            <a:endParaRPr/>
          </a:p>
          <a:p>
            <a:pPr lvl="0" rtl="0">
              <a:spcBef>
                <a:spcPts val="0"/>
              </a:spcBef>
              <a:buClr>
                <a:schemeClr val="dk2"/>
              </a:buClr>
              <a:buSzPct val="91666"/>
              <a:buFont typeface="Arial"/>
              <a:buNone/>
            </a:pPr>
            <a:r>
              <a:rPr lang="en-US"/>
              <a:t>With our design framed around the business traveller’s needs for simplicity &amp; efficiency,</a:t>
            </a:r>
          </a:p>
          <a:p>
            <a:pPr lvl="0" indent="457200" rtl="0">
              <a:spcBef>
                <a:spcPts val="0"/>
              </a:spcBef>
              <a:buClr>
                <a:schemeClr val="dk2"/>
              </a:buClr>
              <a:buSzPct val="91666"/>
              <a:buFont typeface="Arial"/>
              <a:buNone/>
            </a:pPr>
            <a:r>
              <a:rPr lang="en-US"/>
              <a:t>TravelNow! can become the go to in the growing business-leisure market for travel-related products &amp; booking adventure trips</a:t>
            </a:r>
          </a:p>
          <a:p>
            <a:pPr lvl="0" rtl="0">
              <a:spcBef>
                <a:spcPts val="0"/>
              </a:spcBef>
              <a:buClr>
                <a:schemeClr val="dk1"/>
              </a:buClr>
              <a:buSzPct val="91666"/>
              <a:buFont typeface="Arial"/>
              <a:buNone/>
            </a:pPr>
            <a:r>
              <a:rPr lang="en-US"/>
              <a:t>	Our online strategy for TravelNow! will help it become well known and integrated with Bleisure Travel</a:t>
            </a:r>
          </a:p>
          <a:p>
            <a:pPr lvl="0" indent="457200" rtl="0">
              <a:spcBef>
                <a:spcPts val="0"/>
              </a:spcBef>
              <a:buClr>
                <a:schemeClr val="dk1"/>
              </a:buClr>
              <a:buFont typeface="Arial"/>
              <a:buNone/>
            </a:pPr>
            <a:endParaRPr/>
          </a:p>
          <a:p>
            <a:pPr lvl="0" rtl="0">
              <a:spcBef>
                <a:spcPts val="0"/>
              </a:spcBef>
              <a:buClr>
                <a:schemeClr val="dk2"/>
              </a:buClr>
              <a:buFont typeface="Arial"/>
              <a:buNone/>
            </a:pPr>
            <a:endParaRPr/>
          </a:p>
          <a:p>
            <a:pPr lvl="0" rtl="0">
              <a:spcBef>
                <a:spcPts val="0"/>
              </a:spcBef>
              <a:buClr>
                <a:schemeClr val="dk2"/>
              </a:buClr>
              <a:buSzPct val="91666"/>
              <a:buFont typeface="Arial"/>
              <a:buNone/>
            </a:pPr>
            <a:r>
              <a:rPr lang="en-US"/>
              <a:t>Alex Hogrefe. Architecture [Digital Image]. Retrieved from: http://www.arch2o.com/wp-content/uploads/2015/09/Arch2O-Architectural-Hand-Drawings-vs-Digital-Renderings-10.jpg</a:t>
            </a:r>
          </a:p>
        </p:txBody>
      </p:sp>
      <p:sp>
        <p:nvSpPr>
          <p:cNvPr id="149" name="Shape 149"/>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46657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(0:30)</a:t>
            </a:r>
          </a:p>
          <a:p>
            <a:pPr rtl="0">
              <a:spcBef>
                <a:spcPts val="0"/>
              </a:spcBef>
              <a:buNone/>
            </a:pPr>
            <a:endParaRPr/>
          </a:p>
          <a:p>
            <a:pPr rtl="0">
              <a:spcBef>
                <a:spcPts val="0"/>
              </a:spcBef>
              <a:buNone/>
            </a:pPr>
            <a:r>
              <a:rPr lang="en-US"/>
              <a:t>Our team proposes the following Vision and Mission for the TravelNow! Brand</a:t>
            </a:r>
          </a:p>
          <a:p>
            <a:pPr rtl="0">
              <a:spcBef>
                <a:spcPts val="0"/>
              </a:spcBef>
              <a:buNone/>
            </a:pPr>
            <a:endParaRPr/>
          </a:p>
          <a:p>
            <a:pPr marL="0" indent="0" rtl="0">
              <a:spcBef>
                <a:spcPts val="0"/>
              </a:spcBef>
              <a:buNone/>
            </a:pPr>
            <a:r>
              <a:rPr lang="en-US"/>
              <a:t>We want to help travellers have Simple Tailored Journeys . </a:t>
            </a:r>
          </a:p>
          <a:p>
            <a:pPr marL="0" indent="0" rtl="0">
              <a:spcBef>
                <a:spcPts val="0"/>
              </a:spcBef>
              <a:buNone/>
            </a:pPr>
            <a:r>
              <a:rPr lang="en-US"/>
              <a:t>This means that we want the experience to be intuitive and enjoyable (so that customers keep coming back for more)</a:t>
            </a:r>
          </a:p>
          <a:p>
            <a:pPr marL="0" indent="0" rtl="0">
              <a:spcBef>
                <a:spcPts val="0"/>
              </a:spcBef>
              <a:buNone/>
            </a:pPr>
            <a:r>
              <a:rPr lang="en-US"/>
              <a:t>The sleek new interface allows a diverse range of users to personalize their trips &amp; maximize their enjoyment</a:t>
            </a:r>
          </a:p>
          <a:p>
            <a:pPr lvl="0" rtl="0">
              <a:spcBef>
                <a:spcPts val="0"/>
              </a:spcBef>
              <a:buNone/>
            </a:pPr>
            <a:endParaRPr/>
          </a:p>
        </p:txBody>
      </p:sp>
      <p:sp>
        <p:nvSpPr>
          <p:cNvPr id="156" name="Shape 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4786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(1:00)</a:t>
            </a:r>
          </a:p>
          <a:p>
            <a:pPr lvl="0" rtl="0">
              <a:spcBef>
                <a:spcPts val="0"/>
              </a:spcBef>
              <a:buNone/>
            </a:pPr>
            <a:r>
              <a:rPr lang="en-US"/>
              <a:t>Reasons for Research - </a:t>
            </a:r>
          </a:p>
          <a:p>
            <a:pPr lvl="0" indent="457200" rtl="0">
              <a:spcBef>
                <a:spcPts val="0"/>
              </a:spcBef>
              <a:buNone/>
            </a:pPr>
            <a:r>
              <a:rPr lang="en-US"/>
              <a:t>Waste of money/time?</a:t>
            </a:r>
          </a:p>
          <a:p>
            <a:pPr lvl="0" indent="457200" rtl="0">
              <a:spcBef>
                <a:spcPts val="0"/>
              </a:spcBef>
              <a:buNone/>
            </a:pPr>
            <a:r>
              <a:rPr lang="en-US"/>
              <a:t>Describe why it is important</a:t>
            </a:r>
          </a:p>
          <a:p>
            <a:pPr marL="914400" lvl="0" indent="0" rtl="0">
              <a:spcBef>
                <a:spcPts val="0"/>
              </a:spcBef>
              <a:buNone/>
            </a:pPr>
            <a:r>
              <a:rPr lang="en-US"/>
              <a:t>User needs should drive site functions and interface, navigation, and information design</a:t>
            </a:r>
          </a:p>
          <a:p>
            <a:pPr marL="914400" lvl="0" indent="0" rtl="0">
              <a:spcBef>
                <a:spcPts val="0"/>
              </a:spcBef>
              <a:buClr>
                <a:schemeClr val="dk1"/>
              </a:buClr>
              <a:buFont typeface="Arial"/>
              <a:buNone/>
            </a:pPr>
            <a:endParaRPr/>
          </a:p>
          <a:p>
            <a:pPr marL="457200" lvl="0" indent="457200" rtl="0">
              <a:spcBef>
                <a:spcPts val="0"/>
              </a:spcBef>
              <a:buNone/>
            </a:pPr>
            <a:r>
              <a:rPr lang="en-US"/>
              <a:t>think of the analogy of the iceberg: Before users can navigate(top), a lot of work goes into proper, effective design. Data helps subsequent decisions be more effective</a:t>
            </a:r>
          </a:p>
          <a:p>
            <a:pPr marL="914400" lvl="0" indent="0" rtl="0">
              <a:spcBef>
                <a:spcPts val="0"/>
              </a:spcBef>
              <a:buNone/>
            </a:pPr>
            <a:endParaRPr/>
          </a:p>
          <a:p>
            <a:pPr marL="914400" lvl="0" indent="0" rtl="0">
              <a:spcBef>
                <a:spcPts val="0"/>
              </a:spcBef>
              <a:buClr>
                <a:schemeClr val="dk2"/>
              </a:buClr>
              <a:buSzPct val="91666"/>
              <a:buFont typeface="Arial"/>
              <a:buNone/>
            </a:pPr>
            <a:r>
              <a:rPr lang="en-US"/>
              <a:t>Research can be used to refine strategy and define scope and structure of project</a:t>
            </a:r>
          </a:p>
        </p:txBody>
      </p:sp>
      <p:sp>
        <p:nvSpPr>
          <p:cNvPr id="167" name="Shape 167"/>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5287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400550"/>
            <a:ext cx="5486399" cy="3086099"/>
          </a:xfrm>
          <a:prstGeom prst="rect">
            <a:avLst/>
          </a:prstGeom>
        </p:spPr>
        <p:txBody>
          <a:bodyPr lIns="91425" tIns="91425" rIns="91425" bIns="91425" anchor="t" anchorCtr="0">
            <a:noAutofit/>
          </a:bodyPr>
          <a:lstStyle/>
          <a:p>
            <a:pPr rtl="0">
              <a:spcBef>
                <a:spcPts val="0"/>
              </a:spcBef>
              <a:buNone/>
            </a:pPr>
            <a:r>
              <a:rPr lang="en-US"/>
              <a:t>(0:30)</a:t>
            </a:r>
          </a:p>
          <a:p>
            <a:pPr rtl="0">
              <a:spcBef>
                <a:spcPts val="0"/>
              </a:spcBef>
              <a:buNone/>
            </a:pPr>
            <a:r>
              <a:rPr lang="en-US"/>
              <a:t>We chose to focus on </a:t>
            </a:r>
          </a:p>
          <a:p>
            <a:pPr indent="457200" rtl="0">
              <a:spcBef>
                <a:spcPts val="0"/>
              </a:spcBef>
              <a:buNone/>
            </a:pPr>
            <a:r>
              <a:rPr lang="en-US"/>
              <a:t>colleagues with bleisure experience</a:t>
            </a:r>
          </a:p>
          <a:p>
            <a:pPr indent="457200" rtl="0">
              <a:spcBef>
                <a:spcPts val="0"/>
              </a:spcBef>
              <a:buNone/>
            </a:pPr>
            <a:r>
              <a:rPr lang="en-US"/>
              <a:t>diverse age range and experience</a:t>
            </a:r>
          </a:p>
          <a:p>
            <a:pPr indent="457200" rtl="0">
              <a:spcBef>
                <a:spcPts val="0"/>
              </a:spcBef>
              <a:buNone/>
            </a:pPr>
            <a:r>
              <a:rPr lang="en-US"/>
              <a:t>conducted surveys and interviews to determine what they needed</a:t>
            </a:r>
          </a:p>
          <a:p>
            <a:pPr rtl="0">
              <a:spcBef>
                <a:spcPts val="0"/>
              </a:spcBef>
              <a:buNone/>
            </a:pPr>
            <a:r>
              <a:rPr lang="en-US"/>
              <a:t>We wanted to explore:</a:t>
            </a:r>
          </a:p>
          <a:p>
            <a:pPr indent="457200" rtl="0">
              <a:spcBef>
                <a:spcPts val="0"/>
              </a:spcBef>
              <a:buNone/>
            </a:pPr>
            <a:r>
              <a:rPr lang="en-US"/>
              <a:t>what was most important to these people</a:t>
            </a:r>
          </a:p>
          <a:p>
            <a:pPr indent="457200" rtl="0">
              <a:spcBef>
                <a:spcPts val="0"/>
              </a:spcBef>
              <a:buNone/>
            </a:pPr>
            <a:r>
              <a:rPr lang="en-US"/>
              <a:t>to learn about what they wanted, but might not offered at the moment</a:t>
            </a:r>
          </a:p>
          <a:p>
            <a:pPr rtl="0">
              <a:spcBef>
                <a:spcPts val="0"/>
              </a:spcBef>
              <a:buNone/>
            </a:pPr>
            <a:r>
              <a:rPr lang="en-US"/>
              <a:t>How we would use this information</a:t>
            </a:r>
          </a:p>
          <a:p>
            <a:pPr indent="457200">
              <a:spcBef>
                <a:spcPts val="0"/>
              </a:spcBef>
              <a:buNone/>
            </a:pPr>
            <a:r>
              <a:rPr lang="en-US"/>
              <a:t>As previously stated, research gave us a solid foundation moving forward into subsequent phases of design</a:t>
            </a:r>
          </a:p>
        </p:txBody>
      </p:sp>
      <p:sp>
        <p:nvSpPr>
          <p:cNvPr id="174" name="Shape 174"/>
          <p:cNvSpPr>
            <a:spLocks noGrp="1" noRot="1" noChangeAspect="1"/>
          </p:cNvSpPr>
          <p:nvPr>
            <p:ph type="sldImg" idx="2"/>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35375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p:nvPr/>
        </p:nvSpPr>
        <p:spPr>
          <a:xfrm>
            <a:off x="3658683" y="1008933"/>
            <a:ext cx="1442130" cy="1499895"/>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4" name="Shape 14"/>
          <p:cNvSpPr/>
          <p:nvPr/>
        </p:nvSpPr>
        <p:spPr>
          <a:xfrm rot="10800000">
            <a:off x="7091169" y="4355670"/>
            <a:ext cx="1442130" cy="1499895"/>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15" name="Shape 15"/>
          <p:cNvSpPr txBox="1">
            <a:spLocks noGrp="1"/>
          </p:cNvSpPr>
          <p:nvPr>
            <p:ph type="ctrTitle"/>
          </p:nvPr>
        </p:nvSpPr>
        <p:spPr>
          <a:xfrm>
            <a:off x="4059600" y="1925673"/>
            <a:ext cx="4072799" cy="2049600"/>
          </a:xfrm>
          <a:prstGeom prst="rect">
            <a:avLst/>
          </a:prstGeom>
        </p:spPr>
        <p:txBody>
          <a:bodyPr lIns="121900" tIns="121900" rIns="121900" bIns="121900" anchor="b"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16" name="Shape 16"/>
          <p:cNvSpPr txBox="1">
            <a:spLocks noGrp="1"/>
          </p:cNvSpPr>
          <p:nvPr>
            <p:ph type="subTitle" idx="1"/>
          </p:nvPr>
        </p:nvSpPr>
        <p:spPr>
          <a:xfrm>
            <a:off x="4059600" y="4155440"/>
            <a:ext cx="4072799" cy="935099"/>
          </a:xfrm>
          <a:prstGeom prst="rect">
            <a:avLst/>
          </a:prstGeom>
        </p:spPr>
        <p:txBody>
          <a:bodyPr lIns="121900" tIns="121900" rIns="121900" bIns="121900" anchor="t" anchorCtr="0"/>
          <a:lstStyle>
            <a:lvl1pPr algn="ctr">
              <a:lnSpc>
                <a:spcPct val="100000"/>
              </a:lnSpc>
              <a:spcBef>
                <a:spcPts val="0"/>
              </a:spcBef>
              <a:spcAft>
                <a:spcPts val="0"/>
              </a:spcAft>
              <a:buSzPct val="100000"/>
              <a:buFont typeface="Economica"/>
              <a:buNone/>
              <a:defRPr sz="2800">
                <a:latin typeface="Economica"/>
                <a:ea typeface="Economica"/>
                <a:cs typeface="Economica"/>
                <a:sym typeface="Economica"/>
              </a:defRPr>
            </a:lvl1pPr>
            <a:lvl2pPr algn="ctr">
              <a:lnSpc>
                <a:spcPct val="100000"/>
              </a:lnSpc>
              <a:spcBef>
                <a:spcPts val="0"/>
              </a:spcBef>
              <a:spcAft>
                <a:spcPts val="0"/>
              </a:spcAft>
              <a:buSzPct val="100000"/>
              <a:buFont typeface="Economica"/>
              <a:buNone/>
              <a:defRPr sz="2800">
                <a:latin typeface="Economica"/>
                <a:ea typeface="Economica"/>
                <a:cs typeface="Economica"/>
                <a:sym typeface="Economica"/>
              </a:defRPr>
            </a:lvl2pPr>
            <a:lvl3pPr algn="ctr">
              <a:lnSpc>
                <a:spcPct val="100000"/>
              </a:lnSpc>
              <a:spcBef>
                <a:spcPts val="0"/>
              </a:spcBef>
              <a:spcAft>
                <a:spcPts val="0"/>
              </a:spcAft>
              <a:buSzPct val="100000"/>
              <a:buFont typeface="Economica"/>
              <a:buNone/>
              <a:defRPr sz="2800">
                <a:latin typeface="Economica"/>
                <a:ea typeface="Economica"/>
                <a:cs typeface="Economica"/>
                <a:sym typeface="Economica"/>
              </a:defRPr>
            </a:lvl3pPr>
            <a:lvl4pPr algn="ctr">
              <a:lnSpc>
                <a:spcPct val="100000"/>
              </a:lnSpc>
              <a:spcBef>
                <a:spcPts val="0"/>
              </a:spcBef>
              <a:spcAft>
                <a:spcPts val="0"/>
              </a:spcAft>
              <a:buSzPct val="100000"/>
              <a:buFont typeface="Economica"/>
              <a:buNone/>
              <a:defRPr sz="2800">
                <a:latin typeface="Economica"/>
                <a:ea typeface="Economica"/>
                <a:cs typeface="Economica"/>
                <a:sym typeface="Economica"/>
              </a:defRPr>
            </a:lvl4pPr>
            <a:lvl5pPr algn="ctr">
              <a:lnSpc>
                <a:spcPct val="100000"/>
              </a:lnSpc>
              <a:spcBef>
                <a:spcPts val="0"/>
              </a:spcBef>
              <a:spcAft>
                <a:spcPts val="0"/>
              </a:spcAft>
              <a:buSzPct val="100000"/>
              <a:buFont typeface="Economica"/>
              <a:buNone/>
              <a:defRPr sz="2800">
                <a:latin typeface="Economica"/>
                <a:ea typeface="Economica"/>
                <a:cs typeface="Economica"/>
                <a:sym typeface="Economica"/>
              </a:defRPr>
            </a:lvl5pPr>
            <a:lvl6pPr algn="ctr">
              <a:lnSpc>
                <a:spcPct val="100000"/>
              </a:lnSpc>
              <a:spcBef>
                <a:spcPts val="0"/>
              </a:spcBef>
              <a:spcAft>
                <a:spcPts val="0"/>
              </a:spcAft>
              <a:buSzPct val="100000"/>
              <a:buFont typeface="Economica"/>
              <a:buNone/>
              <a:defRPr sz="2800">
                <a:latin typeface="Economica"/>
                <a:ea typeface="Economica"/>
                <a:cs typeface="Economica"/>
                <a:sym typeface="Economica"/>
              </a:defRPr>
            </a:lvl6pPr>
            <a:lvl7pPr algn="ctr">
              <a:lnSpc>
                <a:spcPct val="100000"/>
              </a:lnSpc>
              <a:spcBef>
                <a:spcPts val="0"/>
              </a:spcBef>
              <a:spcAft>
                <a:spcPts val="0"/>
              </a:spcAft>
              <a:buSzPct val="100000"/>
              <a:buFont typeface="Economica"/>
              <a:buNone/>
              <a:defRPr sz="2800">
                <a:latin typeface="Economica"/>
                <a:ea typeface="Economica"/>
                <a:cs typeface="Economica"/>
                <a:sym typeface="Economica"/>
              </a:defRPr>
            </a:lvl7pPr>
            <a:lvl8pPr algn="ctr">
              <a:lnSpc>
                <a:spcPct val="100000"/>
              </a:lnSpc>
              <a:spcBef>
                <a:spcPts val="0"/>
              </a:spcBef>
              <a:spcAft>
                <a:spcPts val="0"/>
              </a:spcAft>
              <a:buSzPct val="100000"/>
              <a:buFont typeface="Economica"/>
              <a:buNone/>
              <a:defRPr sz="2800">
                <a:latin typeface="Economica"/>
                <a:ea typeface="Economica"/>
                <a:cs typeface="Economica"/>
                <a:sym typeface="Economica"/>
              </a:defRPr>
            </a:lvl8pPr>
            <a:lvl9pPr algn="ctr">
              <a:lnSpc>
                <a:spcPct val="100000"/>
              </a:lnSpc>
              <a:spcBef>
                <a:spcPts val="0"/>
              </a:spcBef>
              <a:spcAft>
                <a:spcPts val="0"/>
              </a:spcAft>
              <a:buSzPct val="100000"/>
              <a:buFont typeface="Economica"/>
              <a:buNone/>
              <a:defRPr sz="2800">
                <a:latin typeface="Economica"/>
                <a:ea typeface="Economica"/>
                <a:cs typeface="Economica"/>
                <a:sym typeface="Economica"/>
              </a:defRPr>
            </a:lvl9pPr>
          </a:lstStyle>
          <a:p>
            <a:endParaRPr/>
          </a:p>
        </p:txBody>
      </p:sp>
      <p:sp>
        <p:nvSpPr>
          <p:cNvPr id="17" name="Shape 17"/>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4"/>
        <p:cNvGrpSpPr/>
        <p:nvPr/>
      </p:nvGrpSpPr>
      <p:grpSpPr>
        <a:xfrm>
          <a:off x="0" y="0"/>
          <a:ext cx="0" cy="0"/>
          <a:chOff x="0" y="0"/>
          <a:chExt cx="0" cy="0"/>
        </a:xfrm>
      </p:grpSpPr>
      <p:sp>
        <p:nvSpPr>
          <p:cNvPr id="55" name="Shape 55"/>
          <p:cNvSpPr/>
          <p:nvPr/>
        </p:nvSpPr>
        <p:spPr>
          <a:xfrm>
            <a:off x="0" y="6727600"/>
            <a:ext cx="12192000" cy="130499"/>
          </a:xfrm>
          <a:prstGeom prst="rect">
            <a:avLst/>
          </a:prstGeom>
          <a:solidFill>
            <a:schemeClr val="lt2"/>
          </a:solidFill>
          <a:ln>
            <a:noFill/>
          </a:ln>
        </p:spPr>
        <p:txBody>
          <a:bodyPr lIns="121900" tIns="121900" rIns="121900" bIns="121900" anchor="ctr" anchorCtr="0">
            <a:noAutofit/>
          </a:bodyPr>
          <a:lstStyle/>
          <a:p>
            <a:pPr>
              <a:spcBef>
                <a:spcPts val="0"/>
              </a:spcBef>
              <a:buNone/>
            </a:pPr>
            <a:endParaRPr/>
          </a:p>
        </p:txBody>
      </p:sp>
      <p:sp>
        <p:nvSpPr>
          <p:cNvPr id="56" name="Shape 56"/>
          <p:cNvSpPr txBox="1">
            <a:spLocks noGrp="1"/>
          </p:cNvSpPr>
          <p:nvPr>
            <p:ph type="title"/>
          </p:nvPr>
        </p:nvSpPr>
        <p:spPr>
          <a:xfrm>
            <a:off x="415600" y="1276166"/>
            <a:ext cx="11360700" cy="2838299"/>
          </a:xfrm>
          <a:prstGeom prst="rect">
            <a:avLst/>
          </a:prstGeom>
        </p:spPr>
        <p:txBody>
          <a:bodyPr lIns="121900" tIns="121900" rIns="121900" bIns="121900" anchor="ctr" anchorCtr="0"/>
          <a:lstStyle>
            <a:lvl1pPr algn="ctr">
              <a:spcBef>
                <a:spcPts val="0"/>
              </a:spcBef>
              <a:buClr>
                <a:schemeClr val="lt2"/>
              </a:buClr>
              <a:buSzPct val="100000"/>
              <a:defRPr sz="21300">
                <a:solidFill>
                  <a:schemeClr val="lt2"/>
                </a:solidFill>
              </a:defRPr>
            </a:lvl1pPr>
            <a:lvl2pPr algn="ctr">
              <a:spcBef>
                <a:spcPts val="0"/>
              </a:spcBef>
              <a:buClr>
                <a:schemeClr val="lt2"/>
              </a:buClr>
              <a:buSzPct val="100000"/>
              <a:defRPr sz="21300">
                <a:solidFill>
                  <a:schemeClr val="lt2"/>
                </a:solidFill>
              </a:defRPr>
            </a:lvl2pPr>
            <a:lvl3pPr algn="ctr">
              <a:spcBef>
                <a:spcPts val="0"/>
              </a:spcBef>
              <a:buClr>
                <a:schemeClr val="lt2"/>
              </a:buClr>
              <a:buSzPct val="100000"/>
              <a:defRPr sz="21300">
                <a:solidFill>
                  <a:schemeClr val="lt2"/>
                </a:solidFill>
              </a:defRPr>
            </a:lvl3pPr>
            <a:lvl4pPr algn="ctr">
              <a:spcBef>
                <a:spcPts val="0"/>
              </a:spcBef>
              <a:buClr>
                <a:schemeClr val="lt2"/>
              </a:buClr>
              <a:buSzPct val="100000"/>
              <a:defRPr sz="21300">
                <a:solidFill>
                  <a:schemeClr val="lt2"/>
                </a:solidFill>
              </a:defRPr>
            </a:lvl4pPr>
            <a:lvl5pPr algn="ctr">
              <a:spcBef>
                <a:spcPts val="0"/>
              </a:spcBef>
              <a:buClr>
                <a:schemeClr val="lt2"/>
              </a:buClr>
              <a:buSzPct val="100000"/>
              <a:defRPr sz="21300">
                <a:solidFill>
                  <a:schemeClr val="lt2"/>
                </a:solidFill>
              </a:defRPr>
            </a:lvl5pPr>
            <a:lvl6pPr algn="ctr">
              <a:spcBef>
                <a:spcPts val="0"/>
              </a:spcBef>
              <a:buClr>
                <a:schemeClr val="lt2"/>
              </a:buClr>
              <a:buSzPct val="100000"/>
              <a:defRPr sz="21300">
                <a:solidFill>
                  <a:schemeClr val="lt2"/>
                </a:solidFill>
              </a:defRPr>
            </a:lvl6pPr>
            <a:lvl7pPr algn="ctr">
              <a:spcBef>
                <a:spcPts val="0"/>
              </a:spcBef>
              <a:buClr>
                <a:schemeClr val="lt2"/>
              </a:buClr>
              <a:buSzPct val="100000"/>
              <a:defRPr sz="21300">
                <a:solidFill>
                  <a:schemeClr val="lt2"/>
                </a:solidFill>
              </a:defRPr>
            </a:lvl7pPr>
            <a:lvl8pPr algn="ctr">
              <a:spcBef>
                <a:spcPts val="0"/>
              </a:spcBef>
              <a:buClr>
                <a:schemeClr val="lt2"/>
              </a:buClr>
              <a:buSzPct val="100000"/>
              <a:defRPr sz="21300">
                <a:solidFill>
                  <a:schemeClr val="lt2"/>
                </a:solidFill>
              </a:defRPr>
            </a:lvl8pPr>
            <a:lvl9pPr algn="ctr">
              <a:spcBef>
                <a:spcPts val="0"/>
              </a:spcBef>
              <a:buClr>
                <a:schemeClr val="lt2"/>
              </a:buClr>
              <a:buSzPct val="100000"/>
              <a:defRPr sz="21300">
                <a:solidFill>
                  <a:schemeClr val="lt2"/>
                </a:solidFill>
              </a:defRPr>
            </a:lvl9pPr>
          </a:lstStyle>
          <a:p>
            <a:endParaRPr/>
          </a:p>
        </p:txBody>
      </p:sp>
      <p:sp>
        <p:nvSpPr>
          <p:cNvPr id="57" name="Shape 57"/>
          <p:cNvSpPr txBox="1">
            <a:spLocks noGrp="1"/>
          </p:cNvSpPr>
          <p:nvPr>
            <p:ph type="body" idx="1"/>
          </p:nvPr>
        </p:nvSpPr>
        <p:spPr>
          <a:xfrm>
            <a:off x="415600" y="4216000"/>
            <a:ext cx="11360700" cy="1428900"/>
          </a:xfrm>
          <a:prstGeom prst="rect">
            <a:avLst/>
          </a:prstGeom>
        </p:spPr>
        <p:txBody>
          <a:bodyPr lIns="121900" tIns="121900" rIns="121900" bIns="121900"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58" name="Shape 58"/>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9"/>
        <p:cNvGrpSpPr/>
        <p:nvPr/>
      </p:nvGrpSpPr>
      <p:grpSpPr>
        <a:xfrm>
          <a:off x="0" y="0"/>
          <a:ext cx="0" cy="0"/>
          <a:chOff x="0" y="0"/>
          <a:chExt cx="0" cy="0"/>
        </a:xfrm>
      </p:grpSpPr>
      <p:sp>
        <p:nvSpPr>
          <p:cNvPr id="60" name="Shape 60"/>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Header">
    <p:bg>
      <p:bgPr>
        <a:blipFill rotWithShape="1">
          <a:blip r:embed="rId2">
            <a:alphaModFix/>
          </a:blip>
          <a:stretch>
            <a:fillRect/>
          </a:stretch>
        </a:blipFill>
        <a:effectLst/>
      </p:bgPr>
    </p:bg>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822959"/>
            <a:ext cx="8686800" cy="2011799"/>
          </a:xfrm>
          <a:prstGeom prst="rect">
            <a:avLst/>
          </a:prstGeom>
          <a:noFill/>
          <a:ln>
            <a:noFill/>
          </a:ln>
        </p:spPr>
        <p:txBody>
          <a:bodyPr lIns="121900" tIns="121900" rIns="121900" bIns="121900" anchor="b" anchorCtr="0"/>
          <a:lstStyle>
            <a:lvl1pPr rtl="0">
              <a:spcBef>
                <a:spcPts val="0"/>
              </a:spcBef>
              <a:defRPr sz="66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 name="Shape 63"/>
          <p:cNvSpPr txBox="1">
            <a:spLocks noGrp="1"/>
          </p:cNvSpPr>
          <p:nvPr>
            <p:ph type="body" idx="1"/>
          </p:nvPr>
        </p:nvSpPr>
        <p:spPr>
          <a:xfrm>
            <a:off x="609600" y="2834640"/>
            <a:ext cx="8686800" cy="1097399"/>
          </a:xfrm>
          <a:prstGeom prst="rect">
            <a:avLst/>
          </a:prstGeom>
          <a:noFill/>
          <a:ln>
            <a:noFill/>
          </a:ln>
        </p:spPr>
        <p:txBody>
          <a:bodyPr lIns="121900" tIns="121900" rIns="121900" bIns="121900" anchor="t" anchorCtr="0"/>
          <a:lstStyle>
            <a:lvl1pPr marL="0" indent="0" rtl="0">
              <a:spcBef>
                <a:spcPts val="0"/>
              </a:spcBef>
              <a:buFont typeface="Calibri"/>
              <a:buNone/>
              <a:defRPr sz="2800"/>
            </a:lvl1pPr>
            <a:lvl2pPr marL="457200" indent="0" rtl="0">
              <a:spcBef>
                <a:spcPts val="0"/>
              </a:spcBef>
              <a:buFont typeface="Calibri"/>
              <a:buNone/>
              <a:defRPr sz="2000"/>
            </a:lvl2pPr>
            <a:lvl3pPr marL="914400" indent="0" rtl="0">
              <a:spcBef>
                <a:spcPts val="0"/>
              </a:spcBef>
              <a:buFont typeface="Calibri"/>
              <a:buNone/>
              <a:defRPr sz="1800"/>
            </a:lvl3pPr>
            <a:lvl4pPr marL="1371600" indent="0" rtl="0">
              <a:spcBef>
                <a:spcPts val="0"/>
              </a:spcBef>
              <a:buFont typeface="Calibri"/>
              <a:buNone/>
              <a:defRPr sz="1600"/>
            </a:lvl4pPr>
            <a:lvl5pPr marL="1828800" indent="0" rtl="0">
              <a:spcBef>
                <a:spcPts val="0"/>
              </a:spcBef>
              <a:buFont typeface="Calibri"/>
              <a:buNone/>
              <a:defRPr sz="1600"/>
            </a:lvl5pPr>
            <a:lvl6pPr marL="2286000" indent="0" rtl="0">
              <a:spcBef>
                <a:spcPts val="0"/>
              </a:spcBef>
              <a:buFont typeface="Calibri"/>
              <a:buNone/>
              <a:defRPr sz="1600"/>
            </a:lvl6pPr>
            <a:lvl7pPr marL="2743200" indent="0" rtl="0">
              <a:spcBef>
                <a:spcPts val="0"/>
              </a:spcBef>
              <a:buFont typeface="Calibri"/>
              <a:buNone/>
              <a:defRPr sz="1600"/>
            </a:lvl7pPr>
            <a:lvl8pPr marL="3200400" indent="0" rtl="0">
              <a:spcBef>
                <a:spcPts val="0"/>
              </a:spcBef>
              <a:buFont typeface="Calibri"/>
              <a:buNone/>
              <a:defRPr sz="1600"/>
            </a:lvl8pPr>
            <a:lvl9pPr marL="3657600" indent="0" rtl="0">
              <a:spcBef>
                <a:spcPts val="0"/>
              </a:spcBef>
              <a:buFont typeface="Calibri"/>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cSld name="Content with Caption">
    <p:bg>
      <p:bgPr>
        <a:blipFill rotWithShape="1">
          <a:blip r:embed="rId2">
            <a:alphaModFix/>
          </a:blip>
          <a:stretch>
            <a:fillRect/>
          </a:stretch>
        </a:blip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559420" y="408992"/>
            <a:ext cx="4800899" cy="1828800"/>
          </a:xfrm>
          <a:prstGeom prst="rect">
            <a:avLst/>
          </a:prstGeom>
          <a:noFill/>
          <a:ln>
            <a:noFill/>
          </a:ln>
        </p:spPr>
        <p:txBody>
          <a:bodyPr lIns="121900" tIns="121900" rIns="121900" bIns="121900" anchor="b" anchorCtr="0"/>
          <a:lstStyle>
            <a:lvl1pPr rtl="0">
              <a:spcBef>
                <a:spcPts val="0"/>
              </a:spcBef>
              <a:defRPr sz="44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txBox="1">
            <a:spLocks noGrp="1"/>
          </p:cNvSpPr>
          <p:nvPr>
            <p:ph type="body" idx="1"/>
          </p:nvPr>
        </p:nvSpPr>
        <p:spPr>
          <a:xfrm>
            <a:off x="606491" y="381000"/>
            <a:ext cx="5489400" cy="5791200"/>
          </a:xfrm>
          <a:prstGeom prst="rect">
            <a:avLst/>
          </a:prstGeom>
          <a:noFill/>
          <a:ln>
            <a:noFill/>
          </a:ln>
        </p:spPr>
        <p:txBody>
          <a:bodyPr lIns="121900" tIns="121900" rIns="121900" bIns="121900" anchor="t" anchorCtr="0"/>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a:endParaRPr/>
          </a:p>
        </p:txBody>
      </p:sp>
      <p:sp>
        <p:nvSpPr>
          <p:cNvPr id="67" name="Shape 67"/>
          <p:cNvSpPr txBox="1">
            <a:spLocks noGrp="1"/>
          </p:cNvSpPr>
          <p:nvPr>
            <p:ph type="body" idx="2"/>
          </p:nvPr>
        </p:nvSpPr>
        <p:spPr>
          <a:xfrm>
            <a:off x="6559420" y="2237792"/>
            <a:ext cx="4800899" cy="1828800"/>
          </a:xfrm>
          <a:prstGeom prst="rect">
            <a:avLst/>
          </a:prstGeom>
          <a:noFill/>
          <a:ln>
            <a:noFill/>
          </a:ln>
        </p:spPr>
        <p:txBody>
          <a:bodyPr lIns="121900" tIns="121900" rIns="121900" bIns="121900" anchor="t" anchorCtr="0"/>
          <a:lstStyle>
            <a:lvl1pPr marL="0" indent="0" rtl="0">
              <a:spcBef>
                <a:spcPts val="1200"/>
              </a:spcBef>
              <a:buFont typeface="Calibri"/>
              <a:buNone/>
              <a:defRPr sz="2000"/>
            </a:lvl1pPr>
            <a:lvl2pPr marL="457200" indent="0" rtl="0">
              <a:spcBef>
                <a:spcPts val="0"/>
              </a:spcBef>
              <a:buFont typeface="Calibri"/>
              <a:buNone/>
              <a:defRPr sz="1400"/>
            </a:lvl2pPr>
            <a:lvl3pPr marL="914400" indent="0" rtl="0">
              <a:spcBef>
                <a:spcPts val="0"/>
              </a:spcBef>
              <a:buFont typeface="Calibri"/>
              <a:buNone/>
              <a:defRPr sz="1200"/>
            </a:lvl3pPr>
            <a:lvl4pPr marL="1371600" indent="0" rtl="0">
              <a:spcBef>
                <a:spcPts val="0"/>
              </a:spcBef>
              <a:buFont typeface="Calibri"/>
              <a:buNone/>
              <a:defRPr sz="1000"/>
            </a:lvl4pPr>
            <a:lvl5pPr marL="1828800" indent="0" rtl="0">
              <a:spcBef>
                <a:spcPts val="0"/>
              </a:spcBef>
              <a:buFont typeface="Calibri"/>
              <a:buNone/>
              <a:defRPr sz="1000"/>
            </a:lvl5pPr>
            <a:lvl6pPr marL="2286000" indent="0" rtl="0">
              <a:spcBef>
                <a:spcPts val="0"/>
              </a:spcBef>
              <a:buFont typeface="Calibri"/>
              <a:buNone/>
              <a:defRPr sz="1000"/>
            </a:lvl6pPr>
            <a:lvl7pPr marL="2743200" indent="0" rtl="0">
              <a:spcBef>
                <a:spcPts val="0"/>
              </a:spcBef>
              <a:buFont typeface="Calibri"/>
              <a:buNone/>
              <a:defRPr sz="1000"/>
            </a:lvl7pPr>
            <a:lvl8pPr marL="3200400" indent="0" rtl="0">
              <a:spcBef>
                <a:spcPts val="0"/>
              </a:spcBef>
              <a:buFont typeface="Calibri"/>
              <a:buNone/>
              <a:defRPr sz="1000"/>
            </a:lvl8pPr>
            <a:lvl9pPr marL="3657600" indent="0" rtl="0">
              <a:spcBef>
                <a:spcPts val="0"/>
              </a:spcBef>
              <a:buFont typeface="Calibri"/>
              <a:buNone/>
              <a:defRPr sz="1000"/>
            </a:lvl9pPr>
          </a:lstStyle>
          <a:p>
            <a:endParaRPr/>
          </a:p>
        </p:txBody>
      </p:sp>
      <p:sp>
        <p:nvSpPr>
          <p:cNvPr id="68" name="Shape 68"/>
          <p:cNvSpPr txBox="1">
            <a:spLocks noGrp="1"/>
          </p:cNvSpPr>
          <p:nvPr>
            <p:ph type="dt" idx="10"/>
          </p:nvPr>
        </p:nvSpPr>
        <p:spPr>
          <a:xfrm rot="-5400000">
            <a:off x="11382789" y="5940719"/>
            <a:ext cx="778800" cy="280799"/>
          </a:xfrm>
          <a:prstGeom prst="rect">
            <a:avLst/>
          </a:prstGeom>
          <a:noFill/>
          <a:ln>
            <a:noFill/>
          </a:ln>
        </p:spPr>
        <p:txBody>
          <a:bodyPr lIns="91425" tIns="91425" rIns="91425" bIns="91425" anchor="ctr" anchorCtr="0"/>
          <a:lstStyle>
            <a:lvl1pPr marL="0" marR="0" indent="0" algn="l" rtl="0">
              <a:spcBef>
                <a:spcPts val="0"/>
              </a:spcBef>
              <a:defRPr sz="800" b="0" i="0" u="none" strike="noStrike" cap="none" baseline="0">
                <a:solidFill>
                  <a:srgbClr val="8C8C8C"/>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69" name="Shape 69"/>
          <p:cNvSpPr txBox="1">
            <a:spLocks noGrp="1"/>
          </p:cNvSpPr>
          <p:nvPr>
            <p:ph type="ftr" idx="11"/>
          </p:nvPr>
        </p:nvSpPr>
        <p:spPr>
          <a:xfrm rot="-5400000">
            <a:off x="9202239" y="2794710"/>
            <a:ext cx="5139899" cy="280799"/>
          </a:xfrm>
          <a:prstGeom prst="rect">
            <a:avLst/>
          </a:prstGeom>
          <a:noFill/>
          <a:ln>
            <a:noFill/>
          </a:ln>
        </p:spPr>
        <p:txBody>
          <a:bodyPr lIns="91425" tIns="91425" rIns="91425" bIns="91425" anchor="ctr" anchorCtr="0"/>
          <a:lstStyle>
            <a:lvl1pPr marL="0" marR="0" indent="0" algn="ctr" rtl="0">
              <a:spcBef>
                <a:spcPts val="0"/>
              </a:spcBef>
              <a:defRPr sz="800" b="0" i="0" u="none" strike="noStrike" cap="none" baseline="0">
                <a:solidFill>
                  <a:srgbClr val="8C8C8C"/>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70" name="Shape 70"/>
          <p:cNvSpPr txBox="1">
            <a:spLocks noGrp="1"/>
          </p:cNvSpPr>
          <p:nvPr>
            <p:ph type="sldNum" idx="12"/>
          </p:nvPr>
        </p:nvSpPr>
        <p:spPr>
          <a:xfrm>
            <a:off x="313320" y="6268939"/>
            <a:ext cx="722399" cy="2015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800" b="0" i="0" u="none" strike="noStrike" cap="none" baseline="0">
                <a:solidFill>
                  <a:srgbClr val="8C8C8C"/>
                </a:solidFill>
                <a:latin typeface="Calibri"/>
                <a:ea typeface="Calibri"/>
                <a:cs typeface="Calibri"/>
                <a:sym typeface="Calibri"/>
              </a:rPr>
              <a:t>‹#›</a:t>
            </a:fld>
            <a:endParaRPr lang="en-US" sz="800" b="0" i="0" u="none" strike="noStrike" cap="none" baseline="0">
              <a:solidFill>
                <a:srgbClr val="8C8C8C"/>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981200" y="381000"/>
            <a:ext cx="9372600" cy="1295400"/>
          </a:xfrm>
          <a:prstGeom prst="rect">
            <a:avLst/>
          </a:prstGeom>
          <a:noFill/>
          <a:ln>
            <a:noFill/>
          </a:ln>
        </p:spPr>
        <p:txBody>
          <a:bodyPr lIns="121900" tIns="121900" rIns="121900" bIns="121900" anchor="b" anchorCtr="0"/>
          <a:lstStyle>
            <a:lvl1pPr algn="l" rtl="0">
              <a:lnSpc>
                <a:spcPct val="85000"/>
              </a:lnSpc>
              <a:spcBef>
                <a:spcPts val="0"/>
              </a:spcBef>
              <a:buClr>
                <a:schemeClr val="accent1"/>
              </a:buClr>
              <a:buFont typeface="Calibri"/>
              <a:buNone/>
              <a:defRPr sz="4400" cap="none" baseline="0">
                <a:solidFill>
                  <a:schemeClr val="accent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a:off x="1981200" y="1981200"/>
            <a:ext cx="4572000" cy="4480499"/>
          </a:xfrm>
          <a:prstGeom prst="rect">
            <a:avLst/>
          </a:prstGeom>
          <a:noFill/>
          <a:ln>
            <a:noFill/>
          </a:ln>
        </p:spPr>
        <p:txBody>
          <a:bodyPr lIns="121900" tIns="121900" rIns="121900" bIns="121900" anchor="t" anchorCtr="0"/>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
        <p:nvSpPr>
          <p:cNvPr id="74" name="Shape 74"/>
          <p:cNvSpPr txBox="1">
            <a:spLocks noGrp="1"/>
          </p:cNvSpPr>
          <p:nvPr>
            <p:ph type="body" idx="2"/>
          </p:nvPr>
        </p:nvSpPr>
        <p:spPr>
          <a:xfrm>
            <a:off x="6781800" y="1981200"/>
            <a:ext cx="4572000" cy="4480499"/>
          </a:xfrm>
          <a:prstGeom prst="rect">
            <a:avLst/>
          </a:prstGeom>
          <a:noFill/>
          <a:ln>
            <a:noFill/>
          </a:ln>
        </p:spPr>
        <p:txBody>
          <a:bodyPr lIns="121900" tIns="121900" rIns="121900" bIns="121900" anchor="t" anchorCtr="0"/>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
        <p:nvSpPr>
          <p:cNvPr id="75" name="Shape 75"/>
          <p:cNvSpPr txBox="1">
            <a:spLocks noGrp="1"/>
          </p:cNvSpPr>
          <p:nvPr>
            <p:ph type="dt" idx="10"/>
          </p:nvPr>
        </p:nvSpPr>
        <p:spPr>
          <a:xfrm rot="-5400000">
            <a:off x="11382789" y="5940719"/>
            <a:ext cx="778800" cy="280799"/>
          </a:xfrm>
          <a:prstGeom prst="rect">
            <a:avLst/>
          </a:prstGeom>
          <a:noFill/>
          <a:ln>
            <a:noFill/>
          </a:ln>
        </p:spPr>
        <p:txBody>
          <a:bodyPr lIns="91425" tIns="91425" rIns="91425" bIns="91425" anchor="ctr" anchorCtr="0"/>
          <a:lstStyle>
            <a:lvl1pPr marL="0" marR="0" indent="0" algn="l" rtl="0">
              <a:spcBef>
                <a:spcPts val="0"/>
              </a:spcBef>
              <a:defRPr sz="800" b="0" i="0" u="none" strike="noStrike" cap="none" baseline="0">
                <a:solidFill>
                  <a:srgbClr val="8C8C8C"/>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rot="-5400000">
            <a:off x="9202239" y="2794710"/>
            <a:ext cx="5139899" cy="280799"/>
          </a:xfrm>
          <a:prstGeom prst="rect">
            <a:avLst/>
          </a:prstGeom>
          <a:noFill/>
          <a:ln>
            <a:noFill/>
          </a:ln>
        </p:spPr>
        <p:txBody>
          <a:bodyPr lIns="91425" tIns="91425" rIns="91425" bIns="91425" anchor="ctr" anchorCtr="0"/>
          <a:lstStyle>
            <a:lvl1pPr marL="0" marR="0" indent="0" algn="ctr" rtl="0">
              <a:spcBef>
                <a:spcPts val="0"/>
              </a:spcBef>
              <a:defRPr sz="800" b="0" i="0" u="none" strike="noStrike" cap="none" baseline="0">
                <a:solidFill>
                  <a:srgbClr val="8C8C8C"/>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313320" y="6268939"/>
            <a:ext cx="722399" cy="2015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800" b="0" i="0" u="none" strike="noStrike" cap="none" baseline="0">
                <a:solidFill>
                  <a:srgbClr val="8C8C8C"/>
                </a:solidFill>
                <a:latin typeface="Calibri"/>
                <a:ea typeface="Calibri"/>
                <a:cs typeface="Calibri"/>
                <a:sym typeface="Calibri"/>
              </a:rPr>
              <a:t>‹#›</a:t>
            </a:fld>
            <a:endParaRPr lang="en-US" sz="800" b="0" i="0" u="none" strike="noStrike" cap="none" baseline="0">
              <a:solidFill>
                <a:srgbClr val="8C8C8C"/>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981200" y="381000"/>
            <a:ext cx="9372600" cy="1295400"/>
          </a:xfrm>
          <a:prstGeom prst="rect">
            <a:avLst/>
          </a:prstGeom>
          <a:noFill/>
          <a:ln>
            <a:noFill/>
          </a:ln>
        </p:spPr>
        <p:txBody>
          <a:bodyPr lIns="121900" tIns="121900" rIns="121900" bIns="121900" anchor="b" anchorCtr="0"/>
          <a:lstStyle>
            <a:lvl1pPr algn="l" rtl="0">
              <a:lnSpc>
                <a:spcPct val="85000"/>
              </a:lnSpc>
              <a:spcBef>
                <a:spcPts val="0"/>
              </a:spcBef>
              <a:buClr>
                <a:schemeClr val="accent1"/>
              </a:buClr>
              <a:buFont typeface="Calibri"/>
              <a:buNone/>
              <a:defRPr sz="4400" cap="none" baseline="0">
                <a:solidFill>
                  <a:schemeClr val="accent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0" name="Shape 80"/>
          <p:cNvSpPr txBox="1">
            <a:spLocks noGrp="1"/>
          </p:cNvSpPr>
          <p:nvPr>
            <p:ph type="body" idx="1"/>
          </p:nvPr>
        </p:nvSpPr>
        <p:spPr>
          <a:xfrm>
            <a:off x="1981200" y="1679448"/>
            <a:ext cx="4572000" cy="830400"/>
          </a:xfrm>
          <a:prstGeom prst="rect">
            <a:avLst/>
          </a:prstGeom>
          <a:noFill/>
          <a:ln>
            <a:noFill/>
          </a:ln>
        </p:spPr>
        <p:txBody>
          <a:bodyPr lIns="121900" tIns="121900" rIns="121900" bIns="121900" anchor="ctr" anchorCtr="0"/>
          <a:lstStyle>
            <a:lvl1pPr marL="0" indent="0" rtl="0">
              <a:spcBef>
                <a:spcPts val="0"/>
              </a:spcBef>
              <a:buFont typeface="Calibri"/>
              <a:buNone/>
              <a:defRPr sz="2400" b="1"/>
            </a:lvl1pPr>
            <a:lvl2pPr marL="457200" indent="0" rtl="0">
              <a:spcBef>
                <a:spcPts val="0"/>
              </a:spcBef>
              <a:buFont typeface="Calibri"/>
              <a:buNone/>
              <a:defRPr sz="2000" b="1"/>
            </a:lvl2pPr>
            <a:lvl3pPr marL="914400" indent="0" rtl="0">
              <a:spcBef>
                <a:spcPts val="0"/>
              </a:spcBef>
              <a:buFont typeface="Calibri"/>
              <a:buNone/>
              <a:defRPr sz="1800" b="1"/>
            </a:lvl3pPr>
            <a:lvl4pPr marL="1371600" indent="0" rtl="0">
              <a:spcBef>
                <a:spcPts val="0"/>
              </a:spcBef>
              <a:buFont typeface="Calibri"/>
              <a:buNone/>
              <a:defRPr sz="1600" b="1"/>
            </a:lvl4pPr>
            <a:lvl5pPr marL="1828800" indent="0" rtl="0">
              <a:spcBef>
                <a:spcPts val="0"/>
              </a:spcBef>
              <a:buFont typeface="Calibri"/>
              <a:buNone/>
              <a:defRPr sz="1600" b="1"/>
            </a:lvl5pPr>
            <a:lvl6pPr marL="2286000" indent="0" rtl="0">
              <a:spcBef>
                <a:spcPts val="0"/>
              </a:spcBef>
              <a:buFont typeface="Calibri"/>
              <a:buNone/>
              <a:defRPr sz="1600" b="1"/>
            </a:lvl6pPr>
            <a:lvl7pPr marL="2743200" indent="0" rtl="0">
              <a:spcBef>
                <a:spcPts val="0"/>
              </a:spcBef>
              <a:buFont typeface="Calibri"/>
              <a:buNone/>
              <a:defRPr sz="1600" b="1"/>
            </a:lvl7pPr>
            <a:lvl8pPr marL="3200400" indent="0" rtl="0">
              <a:spcBef>
                <a:spcPts val="0"/>
              </a:spcBef>
              <a:buFont typeface="Calibri"/>
              <a:buNone/>
              <a:defRPr sz="1600" b="1"/>
            </a:lvl8pPr>
            <a:lvl9pPr marL="3657600" indent="0" rtl="0">
              <a:spcBef>
                <a:spcPts val="0"/>
              </a:spcBef>
              <a:buFont typeface="Calibri"/>
              <a:buNone/>
              <a:defRPr sz="1600" b="1"/>
            </a:lvl9pPr>
          </a:lstStyle>
          <a:p>
            <a:endParaRPr/>
          </a:p>
        </p:txBody>
      </p:sp>
      <p:sp>
        <p:nvSpPr>
          <p:cNvPr id="81" name="Shape 81"/>
          <p:cNvSpPr txBox="1">
            <a:spLocks noGrp="1"/>
          </p:cNvSpPr>
          <p:nvPr>
            <p:ph type="body" idx="2"/>
          </p:nvPr>
        </p:nvSpPr>
        <p:spPr>
          <a:xfrm>
            <a:off x="1981200" y="2509934"/>
            <a:ext cx="4572000" cy="3967199"/>
          </a:xfrm>
          <a:prstGeom prst="rect">
            <a:avLst/>
          </a:prstGeom>
          <a:noFill/>
          <a:ln>
            <a:noFill/>
          </a:ln>
        </p:spPr>
        <p:txBody>
          <a:bodyPr lIns="121900" tIns="121900" rIns="121900" bIns="121900" anchor="t" anchorCtr="0"/>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a:endParaRPr/>
          </a:p>
        </p:txBody>
      </p:sp>
      <p:sp>
        <p:nvSpPr>
          <p:cNvPr id="82" name="Shape 82"/>
          <p:cNvSpPr txBox="1">
            <a:spLocks noGrp="1"/>
          </p:cNvSpPr>
          <p:nvPr>
            <p:ph type="body" idx="3"/>
          </p:nvPr>
        </p:nvSpPr>
        <p:spPr>
          <a:xfrm>
            <a:off x="6781800" y="1679448"/>
            <a:ext cx="4572000" cy="830400"/>
          </a:xfrm>
          <a:prstGeom prst="rect">
            <a:avLst/>
          </a:prstGeom>
          <a:noFill/>
          <a:ln>
            <a:noFill/>
          </a:ln>
        </p:spPr>
        <p:txBody>
          <a:bodyPr lIns="121900" tIns="121900" rIns="121900" bIns="121900" anchor="ctr" anchorCtr="0"/>
          <a:lstStyle>
            <a:lvl1pPr marL="0" indent="0" rtl="0">
              <a:spcBef>
                <a:spcPts val="0"/>
              </a:spcBef>
              <a:buFont typeface="Calibri"/>
              <a:buNone/>
              <a:defRPr sz="2400" b="1"/>
            </a:lvl1pPr>
            <a:lvl2pPr marL="457200" indent="0" rtl="0">
              <a:spcBef>
                <a:spcPts val="0"/>
              </a:spcBef>
              <a:buFont typeface="Calibri"/>
              <a:buNone/>
              <a:defRPr sz="2000" b="1"/>
            </a:lvl2pPr>
            <a:lvl3pPr marL="914400" indent="0" rtl="0">
              <a:spcBef>
                <a:spcPts val="0"/>
              </a:spcBef>
              <a:buFont typeface="Calibri"/>
              <a:buNone/>
              <a:defRPr sz="1800" b="1"/>
            </a:lvl3pPr>
            <a:lvl4pPr marL="1371600" indent="0" rtl="0">
              <a:spcBef>
                <a:spcPts val="0"/>
              </a:spcBef>
              <a:buFont typeface="Calibri"/>
              <a:buNone/>
              <a:defRPr sz="1600" b="1"/>
            </a:lvl4pPr>
            <a:lvl5pPr marL="1828800" indent="0" rtl="0">
              <a:spcBef>
                <a:spcPts val="0"/>
              </a:spcBef>
              <a:buFont typeface="Calibri"/>
              <a:buNone/>
              <a:defRPr sz="1600" b="1"/>
            </a:lvl5pPr>
            <a:lvl6pPr marL="2286000" indent="0" rtl="0">
              <a:spcBef>
                <a:spcPts val="0"/>
              </a:spcBef>
              <a:buFont typeface="Calibri"/>
              <a:buNone/>
              <a:defRPr sz="1600" b="1"/>
            </a:lvl6pPr>
            <a:lvl7pPr marL="2743200" indent="0" rtl="0">
              <a:spcBef>
                <a:spcPts val="0"/>
              </a:spcBef>
              <a:buFont typeface="Calibri"/>
              <a:buNone/>
              <a:defRPr sz="1600" b="1"/>
            </a:lvl7pPr>
            <a:lvl8pPr marL="3200400" indent="0" rtl="0">
              <a:spcBef>
                <a:spcPts val="0"/>
              </a:spcBef>
              <a:buFont typeface="Calibri"/>
              <a:buNone/>
              <a:defRPr sz="1600" b="1"/>
            </a:lvl8pPr>
            <a:lvl9pPr marL="3657600" indent="0" rtl="0">
              <a:spcBef>
                <a:spcPts val="0"/>
              </a:spcBef>
              <a:buFont typeface="Calibri"/>
              <a:buNone/>
              <a:defRPr sz="1600" b="1"/>
            </a:lvl9pPr>
          </a:lstStyle>
          <a:p>
            <a:endParaRPr/>
          </a:p>
        </p:txBody>
      </p:sp>
      <p:sp>
        <p:nvSpPr>
          <p:cNvPr id="83" name="Shape 83"/>
          <p:cNvSpPr txBox="1">
            <a:spLocks noGrp="1"/>
          </p:cNvSpPr>
          <p:nvPr>
            <p:ph type="body" idx="4"/>
          </p:nvPr>
        </p:nvSpPr>
        <p:spPr>
          <a:xfrm>
            <a:off x="6781800" y="2509934"/>
            <a:ext cx="4572000" cy="3967199"/>
          </a:xfrm>
          <a:prstGeom prst="rect">
            <a:avLst/>
          </a:prstGeom>
          <a:noFill/>
          <a:ln>
            <a:noFill/>
          </a:ln>
        </p:spPr>
        <p:txBody>
          <a:bodyPr lIns="121900" tIns="121900" rIns="121900" bIns="121900" anchor="t" anchorCtr="0"/>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a:endParaRPr/>
          </a:p>
        </p:txBody>
      </p:sp>
      <p:sp>
        <p:nvSpPr>
          <p:cNvPr id="84" name="Shape 84"/>
          <p:cNvSpPr txBox="1">
            <a:spLocks noGrp="1"/>
          </p:cNvSpPr>
          <p:nvPr>
            <p:ph type="dt" idx="10"/>
          </p:nvPr>
        </p:nvSpPr>
        <p:spPr>
          <a:xfrm rot="-5400000">
            <a:off x="11382789" y="5940719"/>
            <a:ext cx="778800" cy="280799"/>
          </a:xfrm>
          <a:prstGeom prst="rect">
            <a:avLst/>
          </a:prstGeom>
          <a:noFill/>
          <a:ln>
            <a:noFill/>
          </a:ln>
        </p:spPr>
        <p:txBody>
          <a:bodyPr lIns="91425" tIns="91425" rIns="91425" bIns="91425" anchor="ctr" anchorCtr="0"/>
          <a:lstStyle>
            <a:lvl1pPr marL="0" marR="0" indent="0" algn="l" rtl="0">
              <a:spcBef>
                <a:spcPts val="0"/>
              </a:spcBef>
              <a:defRPr sz="800" b="0" i="0" u="none" strike="noStrike" cap="none" baseline="0">
                <a:solidFill>
                  <a:srgbClr val="8C8C8C"/>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85" name="Shape 85"/>
          <p:cNvSpPr txBox="1">
            <a:spLocks noGrp="1"/>
          </p:cNvSpPr>
          <p:nvPr>
            <p:ph type="ftr" idx="11"/>
          </p:nvPr>
        </p:nvSpPr>
        <p:spPr>
          <a:xfrm rot="-5400000">
            <a:off x="9202239" y="2794710"/>
            <a:ext cx="5139899" cy="280799"/>
          </a:xfrm>
          <a:prstGeom prst="rect">
            <a:avLst/>
          </a:prstGeom>
          <a:noFill/>
          <a:ln>
            <a:noFill/>
          </a:ln>
        </p:spPr>
        <p:txBody>
          <a:bodyPr lIns="91425" tIns="91425" rIns="91425" bIns="91425" anchor="ctr" anchorCtr="0"/>
          <a:lstStyle>
            <a:lvl1pPr marL="0" marR="0" indent="0" algn="ctr" rtl="0">
              <a:spcBef>
                <a:spcPts val="0"/>
              </a:spcBef>
              <a:defRPr sz="800" b="0" i="0" u="none" strike="noStrike" cap="none" baseline="0">
                <a:solidFill>
                  <a:srgbClr val="8C8C8C"/>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86" name="Shape 86"/>
          <p:cNvSpPr txBox="1">
            <a:spLocks noGrp="1"/>
          </p:cNvSpPr>
          <p:nvPr>
            <p:ph type="sldNum" idx="12"/>
          </p:nvPr>
        </p:nvSpPr>
        <p:spPr>
          <a:xfrm>
            <a:off x="313320" y="6268939"/>
            <a:ext cx="722399" cy="2015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800" b="0" i="0" u="none" strike="noStrike" cap="none" baseline="0">
                <a:solidFill>
                  <a:srgbClr val="8C8C8C"/>
                </a:solidFill>
                <a:latin typeface="Calibri"/>
                <a:ea typeface="Calibri"/>
                <a:cs typeface="Calibri"/>
                <a:sym typeface="Calibri"/>
              </a:rPr>
              <a:t>‹#›</a:t>
            </a:fld>
            <a:endParaRPr lang="en-US" sz="800" b="0" i="0" u="none" strike="noStrike" cap="none" baseline="0">
              <a:solidFill>
                <a:srgbClr val="8C8C8C"/>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bg>
      <p:bgPr>
        <a:blipFill rotWithShape="1">
          <a:blip r:embed="rId2">
            <a:alphaModFix/>
          </a:blip>
          <a:stretch>
            <a:fillRect/>
          </a:stretch>
        </a:blipFill>
        <a:effectLst/>
      </p:bgPr>
    </p:bg>
    <p:spTree>
      <p:nvGrpSpPr>
        <p:cNvPr id="1" name="Shape 87"/>
        <p:cNvGrpSpPr/>
        <p:nvPr/>
      </p:nvGrpSpPr>
      <p:grpSpPr>
        <a:xfrm>
          <a:off x="0" y="0"/>
          <a:ext cx="0" cy="0"/>
          <a:chOff x="0" y="0"/>
          <a:chExt cx="0" cy="0"/>
        </a:xfrm>
      </p:grpSpPr>
      <p:sp>
        <p:nvSpPr>
          <p:cNvPr id="88" name="Shape 88"/>
          <p:cNvSpPr/>
          <p:nvPr/>
        </p:nvSpPr>
        <p:spPr>
          <a:xfrm>
            <a:off x="0" y="0"/>
            <a:ext cx="6096000" cy="68580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89" name="Shape 89"/>
          <p:cNvSpPr txBox="1">
            <a:spLocks noGrp="1"/>
          </p:cNvSpPr>
          <p:nvPr>
            <p:ph type="title"/>
          </p:nvPr>
        </p:nvSpPr>
        <p:spPr>
          <a:xfrm>
            <a:off x="6556247" y="384047"/>
            <a:ext cx="4800600" cy="1828800"/>
          </a:xfrm>
          <a:prstGeom prst="rect">
            <a:avLst/>
          </a:prstGeom>
          <a:noFill/>
          <a:ln>
            <a:noFill/>
          </a:ln>
        </p:spPr>
        <p:txBody>
          <a:bodyPr lIns="121900" tIns="121900" rIns="121900" bIns="121900" anchor="b" anchorCtr="0"/>
          <a:lstStyle>
            <a:lvl1pPr rtl="0">
              <a:spcBef>
                <a:spcPts val="0"/>
              </a:spcBef>
              <a:defRPr sz="4400">
                <a:solidFill>
                  <a:schemeClr val="lt1"/>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0" name="Shape 90"/>
          <p:cNvSpPr>
            <a:spLocks noGrp="1"/>
          </p:cNvSpPr>
          <p:nvPr>
            <p:ph type="pic" idx="2"/>
          </p:nvPr>
        </p:nvSpPr>
        <p:spPr>
          <a:xfrm rot="-5400000">
            <a:off x="-380999" y="380999"/>
            <a:ext cx="6858000" cy="6096000"/>
          </a:xfrm>
          <a:prstGeom prst="rect">
            <a:avLst/>
          </a:prstGeom>
          <a:noFill/>
          <a:ln>
            <a:noFill/>
          </a:ln>
        </p:spPr>
        <p:txBody>
          <a:bodyPr lIns="91425" tIns="91425" rIns="91425" bIns="91425" anchor="ctr" anchorCtr="0"/>
          <a:lstStyle>
            <a:lvl1pPr marL="0" marR="0" indent="0" algn="ctr" rtl="0">
              <a:spcBef>
                <a:spcPts val="0"/>
              </a:spcBef>
              <a:buClr>
                <a:srgbClr val="8C8C8C"/>
              </a:buClr>
              <a:buFont typeface="Calibri"/>
              <a:buNone/>
              <a:defRPr sz="2400" b="0" i="0" u="none" strike="noStrike" cap="none" baseline="0">
                <a:solidFill>
                  <a:srgbClr val="8C8C8C"/>
                </a:solidFill>
                <a:latin typeface="Calibri"/>
                <a:ea typeface="Calibri"/>
                <a:cs typeface="Calibri"/>
                <a:sym typeface="Calibri"/>
              </a:defRPr>
            </a:lvl1pPr>
            <a:lvl2pPr marL="457200" marR="0" indent="0" algn="l" rtl="0">
              <a:spcBef>
                <a:spcPts val="0"/>
              </a:spcBef>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spcBef>
                <a:spcPts val="0"/>
              </a:spcBef>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3716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4pPr>
            <a:lvl5pPr marL="18288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5pPr>
            <a:lvl6pPr marL="22860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6pPr>
            <a:lvl7pPr marL="27432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7pPr>
            <a:lvl8pPr marL="32004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8pPr>
            <a:lvl9pPr marL="36576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9pPr>
          </a:lstStyle>
          <a:p>
            <a:endParaRPr/>
          </a:p>
        </p:txBody>
      </p:sp>
      <p:sp>
        <p:nvSpPr>
          <p:cNvPr id="91" name="Shape 91"/>
          <p:cNvSpPr txBox="1">
            <a:spLocks noGrp="1"/>
          </p:cNvSpPr>
          <p:nvPr>
            <p:ph type="body" idx="1"/>
          </p:nvPr>
        </p:nvSpPr>
        <p:spPr>
          <a:xfrm>
            <a:off x="6556249" y="2240280"/>
            <a:ext cx="4799099" cy="1828800"/>
          </a:xfrm>
          <a:prstGeom prst="rect">
            <a:avLst/>
          </a:prstGeom>
          <a:noFill/>
          <a:ln>
            <a:noFill/>
          </a:ln>
        </p:spPr>
        <p:txBody>
          <a:bodyPr lIns="121900" tIns="121900" rIns="121900" bIns="121900" anchor="t" anchorCtr="0"/>
          <a:lstStyle>
            <a:lvl1pPr marL="0" indent="0" rtl="0">
              <a:spcBef>
                <a:spcPts val="1200"/>
              </a:spcBef>
              <a:buFont typeface="Calibri"/>
              <a:buNone/>
              <a:defRPr sz="2000"/>
            </a:lvl1pPr>
            <a:lvl2pPr marL="457200" indent="0" rtl="0">
              <a:spcBef>
                <a:spcPts val="0"/>
              </a:spcBef>
              <a:buFont typeface="Calibri"/>
              <a:buNone/>
              <a:defRPr sz="1400"/>
            </a:lvl2pPr>
            <a:lvl3pPr marL="914400" indent="0" rtl="0">
              <a:spcBef>
                <a:spcPts val="0"/>
              </a:spcBef>
              <a:buFont typeface="Calibri"/>
              <a:buNone/>
              <a:defRPr sz="1200"/>
            </a:lvl3pPr>
            <a:lvl4pPr marL="1371600" indent="0" rtl="0">
              <a:spcBef>
                <a:spcPts val="0"/>
              </a:spcBef>
              <a:buFont typeface="Calibri"/>
              <a:buNone/>
              <a:defRPr sz="1000"/>
            </a:lvl4pPr>
            <a:lvl5pPr marL="1828800" indent="0" rtl="0">
              <a:spcBef>
                <a:spcPts val="0"/>
              </a:spcBef>
              <a:buFont typeface="Calibri"/>
              <a:buNone/>
              <a:defRPr sz="1000"/>
            </a:lvl5pPr>
            <a:lvl6pPr marL="2286000" indent="0" rtl="0">
              <a:spcBef>
                <a:spcPts val="0"/>
              </a:spcBef>
              <a:buFont typeface="Calibri"/>
              <a:buNone/>
              <a:defRPr sz="1000"/>
            </a:lvl6pPr>
            <a:lvl7pPr marL="2743200" indent="0" rtl="0">
              <a:spcBef>
                <a:spcPts val="0"/>
              </a:spcBef>
              <a:buFont typeface="Calibri"/>
              <a:buNone/>
              <a:defRPr sz="1000"/>
            </a:lvl7pPr>
            <a:lvl8pPr marL="3200400" indent="0" rtl="0">
              <a:spcBef>
                <a:spcPts val="0"/>
              </a:spcBef>
              <a:buFont typeface="Calibri"/>
              <a:buNone/>
              <a:defRPr sz="1000"/>
            </a:lvl8pPr>
            <a:lvl9pPr marL="3657600" indent="0" rtl="0">
              <a:spcBef>
                <a:spcPts val="0"/>
              </a:spcBef>
              <a:buFont typeface="Calibri"/>
              <a:buNone/>
              <a:defRPr sz="1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57"/>
        <p:cNvGrpSpPr/>
        <p:nvPr/>
      </p:nvGrpSpPr>
      <p:grpSpPr>
        <a:xfrm>
          <a:off x="0" y="0"/>
          <a:ext cx="0" cy="0"/>
          <a:chOff x="0" y="0"/>
          <a:chExt cx="0" cy="0"/>
        </a:xfrm>
      </p:grpSpPr>
      <p:sp>
        <p:nvSpPr>
          <p:cNvPr id="258" name="Shape 258"/>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indent="0" algn="ctr" rtl="0">
              <a:lnSpc>
                <a:spcPct val="90000"/>
              </a:lnSpc>
              <a:spcBef>
                <a:spcPts val="0"/>
              </a:spcBef>
              <a:buClr>
                <a:schemeClr val="dk1"/>
              </a:buClr>
              <a:buFont typeface="Calibri"/>
              <a:buNone/>
              <a:defRPr sz="60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59" name="Shape 259"/>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indent="0" algn="ctr" rtl="0">
              <a:lnSpc>
                <a:spcPct val="90000"/>
              </a:lnSpc>
              <a:spcBef>
                <a:spcPts val="1000"/>
              </a:spcBef>
              <a:buClr>
                <a:schemeClr val="dk1"/>
              </a:buClr>
              <a:buFont typeface="Arial"/>
              <a:buNone/>
              <a:defRPr sz="2400" b="0" i="0" u="none" strike="noStrike" cap="none" baseline="0">
                <a:solidFill>
                  <a:schemeClr val="dk1"/>
                </a:solidFill>
                <a:latin typeface="Calibri"/>
                <a:ea typeface="Calibri"/>
                <a:cs typeface="Calibri"/>
                <a:sym typeface="Calibri"/>
              </a:defRPr>
            </a:lvl1pPr>
            <a:lvl2pPr marL="457200" marR="0" indent="0" algn="ctr" rtl="0">
              <a:lnSpc>
                <a:spcPct val="90000"/>
              </a:lnSpc>
              <a:spcBef>
                <a:spcPts val="500"/>
              </a:spcBef>
              <a:buClr>
                <a:schemeClr val="dk1"/>
              </a:buClr>
              <a:buFont typeface="Arial"/>
              <a:buNone/>
              <a:defRPr sz="2000" b="0" i="0" u="none" strike="noStrike" cap="none" baseline="0">
                <a:solidFill>
                  <a:schemeClr val="dk1"/>
                </a:solidFill>
                <a:latin typeface="Calibri"/>
                <a:ea typeface="Calibri"/>
                <a:cs typeface="Calibri"/>
                <a:sym typeface="Calibri"/>
              </a:defRPr>
            </a:lvl2pPr>
            <a:lvl3pPr marL="914400" marR="0" indent="0" algn="ctr" rtl="0">
              <a:lnSpc>
                <a:spcPct val="90000"/>
              </a:lnSpc>
              <a:spcBef>
                <a:spcPts val="500"/>
              </a:spcBef>
              <a:buClr>
                <a:schemeClr val="dk1"/>
              </a:buClr>
              <a:buFont typeface="Arial"/>
              <a:buNone/>
              <a:defRPr sz="1800" b="0" i="0" u="none" strike="noStrike" cap="none" baseline="0">
                <a:solidFill>
                  <a:schemeClr val="dk1"/>
                </a:solidFill>
                <a:latin typeface="Calibri"/>
                <a:ea typeface="Calibri"/>
                <a:cs typeface="Calibri"/>
                <a:sym typeface="Calibri"/>
              </a:defRPr>
            </a:lvl3pPr>
            <a:lvl4pPr marL="1371600" marR="0" indent="0" algn="ctr" rtl="0">
              <a:lnSpc>
                <a:spcPct val="90000"/>
              </a:lnSpc>
              <a:spcBef>
                <a:spcPts val="500"/>
              </a:spcBef>
              <a:buClr>
                <a:schemeClr val="dk1"/>
              </a:buClr>
              <a:buFont typeface="Arial"/>
              <a:buNone/>
              <a:defRPr sz="1600" b="0" i="0" u="none" strike="noStrike" cap="none" baseline="0">
                <a:solidFill>
                  <a:schemeClr val="dk1"/>
                </a:solidFill>
                <a:latin typeface="Calibri"/>
                <a:ea typeface="Calibri"/>
                <a:cs typeface="Calibri"/>
                <a:sym typeface="Calibri"/>
              </a:defRPr>
            </a:lvl4pPr>
            <a:lvl5pPr marL="1828800" marR="0" indent="0" algn="ctr" rtl="0">
              <a:lnSpc>
                <a:spcPct val="90000"/>
              </a:lnSpc>
              <a:spcBef>
                <a:spcPts val="500"/>
              </a:spcBef>
              <a:buClr>
                <a:schemeClr val="dk1"/>
              </a:buClr>
              <a:buFont typeface="Arial"/>
              <a:buNone/>
              <a:defRPr sz="1600" b="0" i="0" u="none" strike="noStrike" cap="none" baseline="0">
                <a:solidFill>
                  <a:schemeClr val="dk1"/>
                </a:solidFill>
                <a:latin typeface="Calibri"/>
                <a:ea typeface="Calibri"/>
                <a:cs typeface="Calibri"/>
                <a:sym typeface="Calibri"/>
              </a:defRPr>
            </a:lvl5pPr>
            <a:lvl6pPr marL="2286000" marR="0" indent="0" algn="ctr" rtl="0">
              <a:lnSpc>
                <a:spcPct val="90000"/>
              </a:lnSpc>
              <a:spcBef>
                <a:spcPts val="500"/>
              </a:spcBef>
              <a:buClr>
                <a:schemeClr val="dk1"/>
              </a:buClr>
              <a:buFont typeface="Arial"/>
              <a:buNone/>
              <a:defRPr sz="1600" b="0" i="0" u="none" strike="noStrike" cap="none" baseline="0">
                <a:solidFill>
                  <a:schemeClr val="dk1"/>
                </a:solidFill>
                <a:latin typeface="Calibri"/>
                <a:ea typeface="Calibri"/>
                <a:cs typeface="Calibri"/>
                <a:sym typeface="Calibri"/>
              </a:defRPr>
            </a:lvl6pPr>
            <a:lvl7pPr marL="2743200" marR="0" indent="0" algn="ctr" rtl="0">
              <a:lnSpc>
                <a:spcPct val="90000"/>
              </a:lnSpc>
              <a:spcBef>
                <a:spcPts val="500"/>
              </a:spcBef>
              <a:buClr>
                <a:schemeClr val="dk1"/>
              </a:buClr>
              <a:buFont typeface="Arial"/>
              <a:buNone/>
              <a:defRPr sz="1600" b="0" i="0" u="none" strike="noStrike" cap="none" baseline="0">
                <a:solidFill>
                  <a:schemeClr val="dk1"/>
                </a:solidFill>
                <a:latin typeface="Calibri"/>
                <a:ea typeface="Calibri"/>
                <a:cs typeface="Calibri"/>
                <a:sym typeface="Calibri"/>
              </a:defRPr>
            </a:lvl7pPr>
            <a:lvl8pPr marL="3200400" marR="0" indent="0" algn="ctr" rtl="0">
              <a:lnSpc>
                <a:spcPct val="90000"/>
              </a:lnSpc>
              <a:spcBef>
                <a:spcPts val="500"/>
              </a:spcBef>
              <a:buClr>
                <a:schemeClr val="dk1"/>
              </a:buClr>
              <a:buFont typeface="Arial"/>
              <a:buNone/>
              <a:defRPr sz="1600" b="0" i="0" u="none" strike="noStrike" cap="none" baseline="0">
                <a:solidFill>
                  <a:schemeClr val="dk1"/>
                </a:solidFill>
                <a:latin typeface="Calibri"/>
                <a:ea typeface="Calibri"/>
                <a:cs typeface="Calibri"/>
                <a:sym typeface="Calibri"/>
              </a:defRPr>
            </a:lvl8pPr>
            <a:lvl9pPr marL="3657600" marR="0" indent="0" algn="ctr" rtl="0">
              <a:lnSpc>
                <a:spcPct val="90000"/>
              </a:lnSpc>
              <a:spcBef>
                <a:spcPts val="500"/>
              </a:spcBef>
              <a:buClr>
                <a:schemeClr val="dk1"/>
              </a:buClr>
              <a:buFont typeface="Arial"/>
              <a:buNone/>
              <a:defRPr sz="1600" b="0" i="0" u="none" strike="noStrike" cap="none" baseline="0">
                <a:solidFill>
                  <a:schemeClr val="dk1"/>
                </a:solidFill>
                <a:latin typeface="Calibri"/>
                <a:ea typeface="Calibri"/>
                <a:cs typeface="Calibri"/>
                <a:sym typeface="Calibri"/>
              </a:defRPr>
            </a:lvl9pPr>
          </a:lstStyle>
          <a:p>
            <a:endParaRPr/>
          </a:p>
        </p:txBody>
      </p:sp>
      <p:sp>
        <p:nvSpPr>
          <p:cNvPr id="260" name="Shape 26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61" name="Shape 26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62" name="Shape 26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algn="l" rtl="0">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5" name="Shape 265"/>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indent="-50800" algn="l" rtl="0">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marL="685800" indent="-76200" algn="l" rtl="0">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marL="1143000" indent="-101600" algn="l" rtl="0">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marL="1600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marL="20574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marL="25146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marL="29718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marL="34290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marL="3886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266" name="Shape 26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67" name="Shape 26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68" name="Shape 26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rtl="0">
              <a:spcBef>
                <a:spcPts val="0"/>
              </a:spcBef>
              <a:defRPr sz="60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1" name="Shape 271"/>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indent="0" rtl="0">
              <a:spcBef>
                <a:spcPts val="0"/>
              </a:spcBef>
              <a:buClr>
                <a:srgbClr val="888888"/>
              </a:buClr>
              <a:buFont typeface="Calibri"/>
              <a:buNone/>
              <a:defRPr sz="2400">
                <a:solidFill>
                  <a:srgbClr val="888888"/>
                </a:solidFill>
              </a:defRPr>
            </a:lvl1pPr>
            <a:lvl2pPr marL="457200" indent="0" rtl="0">
              <a:spcBef>
                <a:spcPts val="0"/>
              </a:spcBef>
              <a:buClr>
                <a:srgbClr val="888888"/>
              </a:buClr>
              <a:buFont typeface="Calibri"/>
              <a:buNone/>
              <a:defRPr sz="2000">
                <a:solidFill>
                  <a:srgbClr val="888888"/>
                </a:solidFill>
              </a:defRPr>
            </a:lvl2pPr>
            <a:lvl3pPr marL="914400" indent="0" rtl="0">
              <a:spcBef>
                <a:spcPts val="0"/>
              </a:spcBef>
              <a:buClr>
                <a:srgbClr val="888888"/>
              </a:buClr>
              <a:buFont typeface="Calibri"/>
              <a:buNone/>
              <a:defRPr sz="1800">
                <a:solidFill>
                  <a:srgbClr val="888888"/>
                </a:solidFill>
              </a:defRPr>
            </a:lvl3pPr>
            <a:lvl4pPr marL="1371600" indent="0" rtl="0">
              <a:spcBef>
                <a:spcPts val="0"/>
              </a:spcBef>
              <a:buClr>
                <a:srgbClr val="888888"/>
              </a:buClr>
              <a:buFont typeface="Calibri"/>
              <a:buNone/>
              <a:defRPr sz="1600">
                <a:solidFill>
                  <a:srgbClr val="888888"/>
                </a:solidFill>
              </a:defRPr>
            </a:lvl4pPr>
            <a:lvl5pPr marL="1828800" indent="0" rtl="0">
              <a:spcBef>
                <a:spcPts val="0"/>
              </a:spcBef>
              <a:buClr>
                <a:srgbClr val="888888"/>
              </a:buClr>
              <a:buFont typeface="Calibri"/>
              <a:buNone/>
              <a:defRPr sz="1600">
                <a:solidFill>
                  <a:srgbClr val="888888"/>
                </a:solidFill>
              </a:defRPr>
            </a:lvl5pPr>
            <a:lvl6pPr marL="2286000" indent="0" rtl="0">
              <a:spcBef>
                <a:spcPts val="0"/>
              </a:spcBef>
              <a:buClr>
                <a:srgbClr val="888888"/>
              </a:buClr>
              <a:buFont typeface="Calibri"/>
              <a:buNone/>
              <a:defRPr sz="1600">
                <a:solidFill>
                  <a:srgbClr val="888888"/>
                </a:solidFill>
              </a:defRPr>
            </a:lvl6pPr>
            <a:lvl7pPr marL="2743200" indent="0" rtl="0">
              <a:spcBef>
                <a:spcPts val="0"/>
              </a:spcBef>
              <a:buClr>
                <a:srgbClr val="888888"/>
              </a:buClr>
              <a:buFont typeface="Calibri"/>
              <a:buNone/>
              <a:defRPr sz="1600">
                <a:solidFill>
                  <a:srgbClr val="888888"/>
                </a:solidFill>
              </a:defRPr>
            </a:lvl7pPr>
            <a:lvl8pPr marL="3200400" indent="0" rtl="0">
              <a:spcBef>
                <a:spcPts val="0"/>
              </a:spcBef>
              <a:buClr>
                <a:srgbClr val="888888"/>
              </a:buClr>
              <a:buFont typeface="Calibri"/>
              <a:buNone/>
              <a:defRPr sz="1600">
                <a:solidFill>
                  <a:srgbClr val="888888"/>
                </a:solidFill>
              </a:defRPr>
            </a:lvl8pPr>
            <a:lvl9pPr marL="3657600" indent="0" rtl="0">
              <a:spcBef>
                <a:spcPts val="0"/>
              </a:spcBef>
              <a:buClr>
                <a:srgbClr val="888888"/>
              </a:buClr>
              <a:buFont typeface="Calibri"/>
              <a:buNone/>
              <a:defRPr sz="1600">
                <a:solidFill>
                  <a:srgbClr val="888888"/>
                </a:solidFill>
              </a:defRPr>
            </a:lvl9pPr>
          </a:lstStyle>
          <a:p>
            <a:endParaRPr/>
          </a:p>
        </p:txBody>
      </p:sp>
      <p:sp>
        <p:nvSpPr>
          <p:cNvPr id="272" name="Shape 27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73" name="Shape 27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74" name="Shape 27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8"/>
        <p:cNvGrpSpPr/>
        <p:nvPr/>
      </p:nvGrpSpPr>
      <p:grpSpPr>
        <a:xfrm>
          <a:off x="0" y="0"/>
          <a:ext cx="0" cy="0"/>
          <a:chOff x="0" y="0"/>
          <a:chExt cx="0" cy="0"/>
        </a:xfrm>
      </p:grpSpPr>
      <p:sp>
        <p:nvSpPr>
          <p:cNvPr id="19" name="Shape 19"/>
          <p:cNvSpPr/>
          <p:nvPr/>
        </p:nvSpPr>
        <p:spPr>
          <a:xfrm flipH="1">
            <a:off x="10127952" y="613633"/>
            <a:ext cx="1442130" cy="1499895"/>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20" name="Shape 20"/>
          <p:cNvSpPr/>
          <p:nvPr/>
        </p:nvSpPr>
        <p:spPr>
          <a:xfrm rot="10800000" flipH="1">
            <a:off x="621900" y="4744470"/>
            <a:ext cx="1442130" cy="1499895"/>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a:headEnd type="none" w="med" len="med"/>
            <a:tailEnd type="none" w="med" len="med"/>
          </a:ln>
        </p:spPr>
      </p:sp>
      <p:sp>
        <p:nvSpPr>
          <p:cNvPr id="21" name="Shape 21"/>
          <p:cNvSpPr txBox="1">
            <a:spLocks noGrp="1"/>
          </p:cNvSpPr>
          <p:nvPr>
            <p:ph type="title"/>
          </p:nvPr>
        </p:nvSpPr>
        <p:spPr>
          <a:xfrm>
            <a:off x="1031600" y="2408600"/>
            <a:ext cx="10128900" cy="2040899"/>
          </a:xfrm>
          <a:prstGeom prst="rect">
            <a:avLst/>
          </a:prstGeom>
        </p:spPr>
        <p:txBody>
          <a:bodyPr lIns="121900" tIns="121900" rIns="121900" bIns="121900" anchor="ctr"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22" name="Shape 22"/>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algn="l" rtl="0">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7" name="Shape 277"/>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indent="-50800" algn="l" rtl="0">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marL="685800" indent="-76200" algn="l" rtl="0">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marL="1143000" indent="-101600" algn="l" rtl="0">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marL="1600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marL="20574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marL="25146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marL="29718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marL="34290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marL="3886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278" name="Shape 278"/>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indent="-50800" algn="l" rtl="0">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marL="685800" indent="-76200" algn="l" rtl="0">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marL="1143000" indent="-101600" algn="l" rtl="0">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marL="1600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marL="20574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marL="25146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marL="29718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marL="34290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marL="3886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279" name="Shape 27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80" name="Shape 28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81" name="Shape 28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algn="l" rtl="0">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4" name="Shape 284"/>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indent="0" rtl="0">
              <a:spcBef>
                <a:spcPts val="0"/>
              </a:spcBef>
              <a:buFont typeface="Calibri"/>
              <a:buNone/>
              <a:defRPr sz="2400" b="1"/>
            </a:lvl1pPr>
            <a:lvl2pPr marL="457200" indent="0" rtl="0">
              <a:spcBef>
                <a:spcPts val="0"/>
              </a:spcBef>
              <a:buFont typeface="Calibri"/>
              <a:buNone/>
              <a:defRPr sz="2000" b="1"/>
            </a:lvl2pPr>
            <a:lvl3pPr marL="914400" indent="0" rtl="0">
              <a:spcBef>
                <a:spcPts val="0"/>
              </a:spcBef>
              <a:buFont typeface="Calibri"/>
              <a:buNone/>
              <a:defRPr sz="1800" b="1"/>
            </a:lvl3pPr>
            <a:lvl4pPr marL="1371600" indent="0" rtl="0">
              <a:spcBef>
                <a:spcPts val="0"/>
              </a:spcBef>
              <a:buFont typeface="Calibri"/>
              <a:buNone/>
              <a:defRPr sz="1600" b="1"/>
            </a:lvl4pPr>
            <a:lvl5pPr marL="1828800" indent="0" rtl="0">
              <a:spcBef>
                <a:spcPts val="0"/>
              </a:spcBef>
              <a:buFont typeface="Calibri"/>
              <a:buNone/>
              <a:defRPr sz="1600" b="1"/>
            </a:lvl5pPr>
            <a:lvl6pPr marL="2286000" indent="0" rtl="0">
              <a:spcBef>
                <a:spcPts val="0"/>
              </a:spcBef>
              <a:buFont typeface="Calibri"/>
              <a:buNone/>
              <a:defRPr sz="1600" b="1"/>
            </a:lvl6pPr>
            <a:lvl7pPr marL="2743200" indent="0" rtl="0">
              <a:spcBef>
                <a:spcPts val="0"/>
              </a:spcBef>
              <a:buFont typeface="Calibri"/>
              <a:buNone/>
              <a:defRPr sz="1600" b="1"/>
            </a:lvl7pPr>
            <a:lvl8pPr marL="3200400" indent="0" rtl="0">
              <a:spcBef>
                <a:spcPts val="0"/>
              </a:spcBef>
              <a:buFont typeface="Calibri"/>
              <a:buNone/>
              <a:defRPr sz="1600" b="1"/>
            </a:lvl8pPr>
            <a:lvl9pPr marL="3657600" indent="0" rtl="0">
              <a:spcBef>
                <a:spcPts val="0"/>
              </a:spcBef>
              <a:buFont typeface="Calibri"/>
              <a:buNone/>
              <a:defRPr sz="1600" b="1"/>
            </a:lvl9pPr>
          </a:lstStyle>
          <a:p>
            <a:endParaRPr/>
          </a:p>
        </p:txBody>
      </p:sp>
      <p:sp>
        <p:nvSpPr>
          <p:cNvPr id="285" name="Shape 285"/>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indent="-50800" algn="l" rtl="0">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marL="685800" indent="-76200" algn="l" rtl="0">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marL="1143000" indent="-101600" algn="l" rtl="0">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marL="1600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marL="20574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marL="25146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marL="29718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marL="34290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marL="3886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286" name="Shape 286"/>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indent="0" rtl="0">
              <a:spcBef>
                <a:spcPts val="0"/>
              </a:spcBef>
              <a:buFont typeface="Calibri"/>
              <a:buNone/>
              <a:defRPr sz="2400" b="1"/>
            </a:lvl1pPr>
            <a:lvl2pPr marL="457200" indent="0" rtl="0">
              <a:spcBef>
                <a:spcPts val="0"/>
              </a:spcBef>
              <a:buFont typeface="Calibri"/>
              <a:buNone/>
              <a:defRPr sz="2000" b="1"/>
            </a:lvl2pPr>
            <a:lvl3pPr marL="914400" indent="0" rtl="0">
              <a:spcBef>
                <a:spcPts val="0"/>
              </a:spcBef>
              <a:buFont typeface="Calibri"/>
              <a:buNone/>
              <a:defRPr sz="1800" b="1"/>
            </a:lvl3pPr>
            <a:lvl4pPr marL="1371600" indent="0" rtl="0">
              <a:spcBef>
                <a:spcPts val="0"/>
              </a:spcBef>
              <a:buFont typeface="Calibri"/>
              <a:buNone/>
              <a:defRPr sz="1600" b="1"/>
            </a:lvl4pPr>
            <a:lvl5pPr marL="1828800" indent="0" rtl="0">
              <a:spcBef>
                <a:spcPts val="0"/>
              </a:spcBef>
              <a:buFont typeface="Calibri"/>
              <a:buNone/>
              <a:defRPr sz="1600" b="1"/>
            </a:lvl5pPr>
            <a:lvl6pPr marL="2286000" indent="0" rtl="0">
              <a:spcBef>
                <a:spcPts val="0"/>
              </a:spcBef>
              <a:buFont typeface="Calibri"/>
              <a:buNone/>
              <a:defRPr sz="1600" b="1"/>
            </a:lvl6pPr>
            <a:lvl7pPr marL="2743200" indent="0" rtl="0">
              <a:spcBef>
                <a:spcPts val="0"/>
              </a:spcBef>
              <a:buFont typeface="Calibri"/>
              <a:buNone/>
              <a:defRPr sz="1600" b="1"/>
            </a:lvl7pPr>
            <a:lvl8pPr marL="3200400" indent="0" rtl="0">
              <a:spcBef>
                <a:spcPts val="0"/>
              </a:spcBef>
              <a:buFont typeface="Calibri"/>
              <a:buNone/>
              <a:defRPr sz="1600" b="1"/>
            </a:lvl8pPr>
            <a:lvl9pPr marL="3657600" indent="0" rtl="0">
              <a:spcBef>
                <a:spcPts val="0"/>
              </a:spcBef>
              <a:buFont typeface="Calibri"/>
              <a:buNone/>
              <a:defRPr sz="1600" b="1"/>
            </a:lvl9pPr>
          </a:lstStyle>
          <a:p>
            <a:endParaRPr/>
          </a:p>
        </p:txBody>
      </p:sp>
      <p:sp>
        <p:nvSpPr>
          <p:cNvPr id="287" name="Shape 287"/>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indent="-50800" algn="l" rtl="0">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marL="685800" indent="-76200" algn="l" rtl="0">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marL="1143000" indent="-101600" algn="l" rtl="0">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marL="1600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marL="20574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marL="25146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marL="29718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marL="34290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marL="3886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288" name="Shape 28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89" name="Shape 28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90" name="Shape 29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algn="l" rtl="0">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94" name="Shape 29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95" name="Shape 29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6"/>
        <p:cNvGrpSpPr/>
        <p:nvPr/>
      </p:nvGrpSpPr>
      <p:grpSpPr>
        <a:xfrm>
          <a:off x="0" y="0"/>
          <a:ext cx="0" cy="0"/>
          <a:chOff x="0" y="0"/>
          <a:chExt cx="0" cy="0"/>
        </a:xfrm>
      </p:grpSpPr>
      <p:sp>
        <p:nvSpPr>
          <p:cNvPr id="297" name="Shape 29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98" name="Shape 29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99" name="Shape 29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rtl="0">
              <a:spcBef>
                <a:spcPts val="0"/>
              </a:spcBef>
              <a:defRPr sz="32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2" name="Shape 302"/>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rtl="0">
              <a:spcBef>
                <a:spcPts val="0"/>
              </a:spcBef>
              <a:defRPr sz="3200"/>
            </a:lvl1pPr>
            <a:lvl2pPr rtl="0">
              <a:spcBef>
                <a:spcPts val="0"/>
              </a:spcBef>
              <a:defRPr sz="2800"/>
            </a:lvl2pPr>
            <a:lvl3pPr rtl="0">
              <a:spcBef>
                <a:spcPts val="0"/>
              </a:spcBef>
              <a:defRPr sz="2400"/>
            </a:lvl3pPr>
            <a:lvl4pPr rtl="0">
              <a:spcBef>
                <a:spcPts val="0"/>
              </a:spcBef>
              <a:defRPr sz="2000"/>
            </a:lvl4pPr>
            <a:lvl5pPr rtl="0">
              <a:spcBef>
                <a:spcPts val="0"/>
              </a:spcBef>
              <a:defRPr sz="2000"/>
            </a:lvl5pPr>
            <a:lvl6pPr rtl="0">
              <a:spcBef>
                <a:spcPts val="0"/>
              </a:spcBef>
              <a:defRPr sz="2000"/>
            </a:lvl6pPr>
            <a:lvl7pPr rtl="0">
              <a:spcBef>
                <a:spcPts val="0"/>
              </a:spcBef>
              <a:defRPr sz="2000"/>
            </a:lvl7pPr>
            <a:lvl8pPr rtl="0">
              <a:spcBef>
                <a:spcPts val="0"/>
              </a:spcBef>
              <a:defRPr sz="2000"/>
            </a:lvl8pPr>
            <a:lvl9pPr rtl="0">
              <a:spcBef>
                <a:spcPts val="0"/>
              </a:spcBef>
              <a:defRPr sz="2000"/>
            </a:lvl9pPr>
          </a:lstStyle>
          <a:p>
            <a:endParaRPr/>
          </a:p>
        </p:txBody>
      </p:sp>
      <p:sp>
        <p:nvSpPr>
          <p:cNvPr id="303" name="Shape 303"/>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indent="0" rtl="0">
              <a:spcBef>
                <a:spcPts val="0"/>
              </a:spcBef>
              <a:buFont typeface="Calibri"/>
              <a:buNone/>
              <a:defRPr sz="1600"/>
            </a:lvl1pPr>
            <a:lvl2pPr marL="457200" indent="0" rtl="0">
              <a:spcBef>
                <a:spcPts val="0"/>
              </a:spcBef>
              <a:buFont typeface="Calibri"/>
              <a:buNone/>
              <a:defRPr sz="1400"/>
            </a:lvl2pPr>
            <a:lvl3pPr marL="914400" indent="0" rtl="0">
              <a:spcBef>
                <a:spcPts val="0"/>
              </a:spcBef>
              <a:buFont typeface="Calibri"/>
              <a:buNone/>
              <a:defRPr sz="1200"/>
            </a:lvl3pPr>
            <a:lvl4pPr marL="1371600" indent="0" rtl="0">
              <a:spcBef>
                <a:spcPts val="0"/>
              </a:spcBef>
              <a:buFont typeface="Calibri"/>
              <a:buNone/>
              <a:defRPr sz="1000"/>
            </a:lvl4pPr>
            <a:lvl5pPr marL="1828800" indent="0" rtl="0">
              <a:spcBef>
                <a:spcPts val="0"/>
              </a:spcBef>
              <a:buFont typeface="Calibri"/>
              <a:buNone/>
              <a:defRPr sz="1000"/>
            </a:lvl5pPr>
            <a:lvl6pPr marL="2286000" indent="0" rtl="0">
              <a:spcBef>
                <a:spcPts val="0"/>
              </a:spcBef>
              <a:buFont typeface="Calibri"/>
              <a:buNone/>
              <a:defRPr sz="1000"/>
            </a:lvl6pPr>
            <a:lvl7pPr marL="2743200" indent="0" rtl="0">
              <a:spcBef>
                <a:spcPts val="0"/>
              </a:spcBef>
              <a:buFont typeface="Calibri"/>
              <a:buNone/>
              <a:defRPr sz="1000"/>
            </a:lvl7pPr>
            <a:lvl8pPr marL="3200400" indent="0" rtl="0">
              <a:spcBef>
                <a:spcPts val="0"/>
              </a:spcBef>
              <a:buFont typeface="Calibri"/>
              <a:buNone/>
              <a:defRPr sz="1000"/>
            </a:lvl8pPr>
            <a:lvl9pPr marL="3657600" indent="0" rtl="0">
              <a:spcBef>
                <a:spcPts val="0"/>
              </a:spcBef>
              <a:buFont typeface="Calibri"/>
              <a:buNone/>
              <a:defRPr sz="1000"/>
            </a:lvl9pPr>
          </a:lstStyle>
          <a:p>
            <a:endParaRPr/>
          </a:p>
        </p:txBody>
      </p:sp>
      <p:sp>
        <p:nvSpPr>
          <p:cNvPr id="304" name="Shape 30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05" name="Shape 30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06" name="Shape 30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rtl="0">
              <a:spcBef>
                <a:spcPts val="0"/>
              </a:spcBef>
              <a:defRPr sz="3200"/>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9" name="Shape 309"/>
          <p:cNvSpPr>
            <a:spLocks noGrp="1"/>
          </p:cNvSpPr>
          <p:nvPr>
            <p:ph type="pic" idx="2"/>
          </p:nvPr>
        </p:nvSpPr>
        <p:spPr>
          <a:xfrm>
            <a:off x="5183187" y="987425"/>
            <a:ext cx="6172199" cy="4873624"/>
          </a:xfrm>
          <a:prstGeom prst="rect">
            <a:avLst/>
          </a:prstGeom>
          <a:noFill/>
          <a:ln>
            <a:noFill/>
          </a:ln>
        </p:spPr>
        <p:txBody>
          <a:bodyPr lIns="91425" tIns="91425" rIns="91425" bIns="91425" anchor="ctr" anchorCtr="0"/>
          <a:lstStyle>
            <a:lvl1pPr marL="0" marR="0" indent="0" algn="l" rtl="0">
              <a:spcBef>
                <a:spcPts val="0"/>
              </a:spcBef>
              <a:buClr>
                <a:srgbClr val="888888"/>
              </a:buClr>
              <a:buFont typeface="Calibri"/>
              <a:buNone/>
              <a:defRPr sz="3200" b="0" i="0" u="none" strike="noStrike" cap="none" baseline="0">
                <a:solidFill>
                  <a:srgbClr val="888888"/>
                </a:solidFill>
                <a:latin typeface="Calibri"/>
                <a:ea typeface="Calibri"/>
                <a:cs typeface="Calibri"/>
                <a:sym typeface="Calibri"/>
              </a:defRPr>
            </a:lvl1pPr>
            <a:lvl2pPr marL="457200" marR="0" indent="0" algn="l" rtl="0">
              <a:spcBef>
                <a:spcPts val="0"/>
              </a:spcBef>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spcBef>
                <a:spcPts val="0"/>
              </a:spcBef>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3716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4pPr>
            <a:lvl5pPr marL="18288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5pPr>
            <a:lvl6pPr marL="22860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6pPr>
            <a:lvl7pPr marL="27432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7pPr>
            <a:lvl8pPr marL="32004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8pPr>
            <a:lvl9pPr marL="3657600" marR="0" indent="0" algn="l" rtl="0">
              <a:spcBef>
                <a:spcPts val="0"/>
              </a:spcBef>
              <a:buClr>
                <a:schemeClr val="dk1"/>
              </a:buClr>
              <a:buFont typeface="Calibri"/>
              <a:buNone/>
              <a:defRPr sz="2000" b="0" i="0" u="none" strike="noStrike" cap="none" baseline="0">
                <a:solidFill>
                  <a:schemeClr val="dk1"/>
                </a:solidFill>
                <a:latin typeface="Calibri"/>
                <a:ea typeface="Calibri"/>
                <a:cs typeface="Calibri"/>
                <a:sym typeface="Calibri"/>
              </a:defRPr>
            </a:lvl9pPr>
          </a:lstStyle>
          <a:p>
            <a:endParaRPr/>
          </a:p>
        </p:txBody>
      </p:sp>
      <p:sp>
        <p:nvSpPr>
          <p:cNvPr id="310" name="Shape 310"/>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indent="0" rtl="0">
              <a:spcBef>
                <a:spcPts val="0"/>
              </a:spcBef>
              <a:buFont typeface="Calibri"/>
              <a:buNone/>
              <a:defRPr sz="1600"/>
            </a:lvl1pPr>
            <a:lvl2pPr marL="457200" indent="0" rtl="0">
              <a:spcBef>
                <a:spcPts val="0"/>
              </a:spcBef>
              <a:buFont typeface="Calibri"/>
              <a:buNone/>
              <a:defRPr sz="1400"/>
            </a:lvl2pPr>
            <a:lvl3pPr marL="914400" indent="0" rtl="0">
              <a:spcBef>
                <a:spcPts val="0"/>
              </a:spcBef>
              <a:buFont typeface="Calibri"/>
              <a:buNone/>
              <a:defRPr sz="1200"/>
            </a:lvl3pPr>
            <a:lvl4pPr marL="1371600" indent="0" rtl="0">
              <a:spcBef>
                <a:spcPts val="0"/>
              </a:spcBef>
              <a:buFont typeface="Calibri"/>
              <a:buNone/>
              <a:defRPr sz="1000"/>
            </a:lvl4pPr>
            <a:lvl5pPr marL="1828800" indent="0" rtl="0">
              <a:spcBef>
                <a:spcPts val="0"/>
              </a:spcBef>
              <a:buFont typeface="Calibri"/>
              <a:buNone/>
              <a:defRPr sz="1000"/>
            </a:lvl5pPr>
            <a:lvl6pPr marL="2286000" indent="0" rtl="0">
              <a:spcBef>
                <a:spcPts val="0"/>
              </a:spcBef>
              <a:buFont typeface="Calibri"/>
              <a:buNone/>
              <a:defRPr sz="1000"/>
            </a:lvl6pPr>
            <a:lvl7pPr marL="2743200" indent="0" rtl="0">
              <a:spcBef>
                <a:spcPts val="0"/>
              </a:spcBef>
              <a:buFont typeface="Calibri"/>
              <a:buNone/>
              <a:defRPr sz="1000"/>
            </a:lvl7pPr>
            <a:lvl8pPr marL="3200400" indent="0" rtl="0">
              <a:spcBef>
                <a:spcPts val="0"/>
              </a:spcBef>
              <a:buFont typeface="Calibri"/>
              <a:buNone/>
              <a:defRPr sz="1000"/>
            </a:lvl8pPr>
            <a:lvl9pPr marL="3657600" indent="0" rtl="0">
              <a:spcBef>
                <a:spcPts val="0"/>
              </a:spcBef>
              <a:buFont typeface="Calibri"/>
              <a:buNone/>
              <a:defRPr sz="1000"/>
            </a:lvl9pPr>
          </a:lstStyle>
          <a:p>
            <a:endParaRPr/>
          </a:p>
        </p:txBody>
      </p:sp>
      <p:sp>
        <p:nvSpPr>
          <p:cNvPr id="311" name="Shape 31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12" name="Shape 31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13" name="Shape 31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algn="l" rtl="0">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6" name="Shape 316"/>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indent="-50800" algn="l" rtl="0">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marL="685800" indent="-76200" algn="l" rtl="0">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marL="1143000" indent="-101600" algn="l" rtl="0">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marL="1600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marL="20574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marL="25146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marL="29718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marL="34290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marL="3886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317" name="Shape 31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18" name="Shape 31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19" name="Shape 31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algn="l" rtl="0">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2" name="Shape 322"/>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indent="-50800" algn="l" rtl="0">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marL="685800" indent="-76200" algn="l" rtl="0">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marL="1143000" indent="-101600" algn="l" rtl="0">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marL="1600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marL="20574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marL="25146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marL="29718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marL="34290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marL="3886200" indent="-114300" algn="l" rtl="0">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323" name="Shape 32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24" name="Shape 32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325" name="Shape 32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3"/>
        <p:cNvGrpSpPr/>
        <p:nvPr/>
      </p:nvGrpSpPr>
      <p:grpSpPr>
        <a:xfrm>
          <a:off x="0" y="0"/>
          <a:ext cx="0" cy="0"/>
          <a:chOff x="0" y="0"/>
          <a:chExt cx="0" cy="0"/>
        </a:xfrm>
      </p:grpSpPr>
      <p:sp>
        <p:nvSpPr>
          <p:cNvPr id="24" name="Shape 24"/>
          <p:cNvSpPr/>
          <p:nvPr/>
        </p:nvSpPr>
        <p:spPr>
          <a:xfrm>
            <a:off x="0" y="6727600"/>
            <a:ext cx="12192000" cy="130499"/>
          </a:xfrm>
          <a:prstGeom prst="rect">
            <a:avLst/>
          </a:prstGeom>
          <a:solidFill>
            <a:schemeClr val="lt2"/>
          </a:solidFill>
          <a:ln>
            <a:noFill/>
          </a:ln>
        </p:spPr>
        <p:txBody>
          <a:bodyPr lIns="121900" tIns="121900" rIns="121900" bIns="121900" anchor="ctr" anchorCtr="0">
            <a:noAutofit/>
          </a:bodyPr>
          <a:lstStyle/>
          <a:p>
            <a:pPr>
              <a:spcBef>
                <a:spcPts val="0"/>
              </a:spcBef>
              <a:buNone/>
            </a:pPr>
            <a:endParaRPr/>
          </a:p>
        </p:txBody>
      </p:sp>
      <p:sp>
        <p:nvSpPr>
          <p:cNvPr id="25" name="Shape 25"/>
          <p:cNvSpPr txBox="1">
            <a:spLocks noGrp="1"/>
          </p:cNvSpPr>
          <p:nvPr>
            <p:ph type="title"/>
          </p:nvPr>
        </p:nvSpPr>
        <p:spPr>
          <a:xfrm>
            <a:off x="415600" y="421233"/>
            <a:ext cx="11360700" cy="1108500"/>
          </a:xfrm>
          <a:prstGeom prst="rect">
            <a:avLst/>
          </a:prstGeom>
        </p:spPr>
        <p:txBody>
          <a:bodyPr lIns="121900" tIns="121900" rIns="121900" bIns="121900"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body" idx="1"/>
          </p:nvPr>
        </p:nvSpPr>
        <p:spPr>
          <a:xfrm>
            <a:off x="415600" y="1633633"/>
            <a:ext cx="11360700" cy="4472100"/>
          </a:xfrm>
          <a:prstGeom prst="rect">
            <a:avLst/>
          </a:prstGeom>
        </p:spPr>
        <p:txBody>
          <a:bodyPr lIns="121900" tIns="121900" rIns="121900" bIns="121900"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7" name="Shape 27"/>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421233"/>
            <a:ext cx="11360700" cy="1108500"/>
          </a:xfrm>
          <a:prstGeom prst="rect">
            <a:avLst/>
          </a:prstGeom>
        </p:spPr>
        <p:txBody>
          <a:bodyPr lIns="121900" tIns="121900" rIns="121900" bIns="121900"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0" name="Shape 30"/>
          <p:cNvSpPr txBox="1">
            <a:spLocks noGrp="1"/>
          </p:cNvSpPr>
          <p:nvPr>
            <p:ph type="body" idx="1"/>
          </p:nvPr>
        </p:nvSpPr>
        <p:spPr>
          <a:xfrm>
            <a:off x="415600" y="1633633"/>
            <a:ext cx="5333099" cy="4472100"/>
          </a:xfrm>
          <a:prstGeom prst="rect">
            <a:avLst/>
          </a:prstGeom>
        </p:spPr>
        <p:txBody>
          <a:bodyPr lIns="121900" tIns="121900" rIns="121900" bIns="121900" anchor="t" anchorCtr="0"/>
          <a:lstStyle>
            <a:lvl1pPr>
              <a:spcBef>
                <a:spcPts val="0"/>
              </a:spcBef>
              <a:buSzPct val="100000"/>
              <a:defRPr sz="1900"/>
            </a:lvl1pPr>
            <a:lvl2pPr>
              <a:spcBef>
                <a:spcPts val="0"/>
              </a:spcBef>
              <a:buSzPct val="100000"/>
              <a:defRPr sz="1600"/>
            </a:lvl2pPr>
            <a:lvl3pPr>
              <a:spcBef>
                <a:spcPts val="0"/>
              </a:spcBef>
              <a:buSzPct val="100000"/>
              <a:defRPr sz="1600"/>
            </a:lvl3pPr>
            <a:lvl4pPr>
              <a:spcBef>
                <a:spcPts val="0"/>
              </a:spcBef>
              <a:buSzPct val="100000"/>
              <a:defRPr sz="1600"/>
            </a:lvl4pPr>
            <a:lvl5pPr>
              <a:spcBef>
                <a:spcPts val="0"/>
              </a:spcBef>
              <a:buSzPct val="100000"/>
              <a:defRPr sz="1600"/>
            </a:lvl5pPr>
            <a:lvl6pPr>
              <a:spcBef>
                <a:spcPts val="0"/>
              </a:spcBef>
              <a:buSzPct val="100000"/>
              <a:defRPr sz="1600"/>
            </a:lvl6pPr>
            <a:lvl7pPr>
              <a:spcBef>
                <a:spcPts val="0"/>
              </a:spcBef>
              <a:buSzPct val="100000"/>
              <a:defRPr sz="1600"/>
            </a:lvl7pPr>
            <a:lvl8pPr>
              <a:spcBef>
                <a:spcPts val="0"/>
              </a:spcBef>
              <a:buSzPct val="100000"/>
              <a:defRPr sz="1600"/>
            </a:lvl8pPr>
            <a:lvl9pPr>
              <a:spcBef>
                <a:spcPts val="0"/>
              </a:spcBef>
              <a:buSzPct val="100000"/>
              <a:defRPr sz="1600"/>
            </a:lvl9pPr>
          </a:lstStyle>
          <a:p>
            <a:endParaRPr/>
          </a:p>
        </p:txBody>
      </p:sp>
      <p:sp>
        <p:nvSpPr>
          <p:cNvPr id="31" name="Shape 31"/>
          <p:cNvSpPr txBox="1">
            <a:spLocks noGrp="1"/>
          </p:cNvSpPr>
          <p:nvPr>
            <p:ph type="body" idx="2"/>
          </p:nvPr>
        </p:nvSpPr>
        <p:spPr>
          <a:xfrm>
            <a:off x="6443200" y="1633633"/>
            <a:ext cx="5333099" cy="4472100"/>
          </a:xfrm>
          <a:prstGeom prst="rect">
            <a:avLst/>
          </a:prstGeom>
        </p:spPr>
        <p:txBody>
          <a:bodyPr lIns="121900" tIns="121900" rIns="121900" bIns="121900" anchor="t" anchorCtr="0"/>
          <a:lstStyle>
            <a:lvl1pPr>
              <a:spcBef>
                <a:spcPts val="0"/>
              </a:spcBef>
              <a:buSzPct val="100000"/>
              <a:defRPr sz="1900"/>
            </a:lvl1pPr>
            <a:lvl2pPr>
              <a:spcBef>
                <a:spcPts val="0"/>
              </a:spcBef>
              <a:buSzPct val="100000"/>
              <a:defRPr sz="1600"/>
            </a:lvl2pPr>
            <a:lvl3pPr>
              <a:spcBef>
                <a:spcPts val="0"/>
              </a:spcBef>
              <a:buSzPct val="100000"/>
              <a:defRPr sz="1600"/>
            </a:lvl3pPr>
            <a:lvl4pPr>
              <a:spcBef>
                <a:spcPts val="0"/>
              </a:spcBef>
              <a:buSzPct val="100000"/>
              <a:defRPr sz="1600"/>
            </a:lvl4pPr>
            <a:lvl5pPr>
              <a:spcBef>
                <a:spcPts val="0"/>
              </a:spcBef>
              <a:buSzPct val="100000"/>
              <a:defRPr sz="1600"/>
            </a:lvl5pPr>
            <a:lvl6pPr>
              <a:spcBef>
                <a:spcPts val="0"/>
              </a:spcBef>
              <a:buSzPct val="100000"/>
              <a:defRPr sz="1600"/>
            </a:lvl6pPr>
            <a:lvl7pPr>
              <a:spcBef>
                <a:spcPts val="0"/>
              </a:spcBef>
              <a:buSzPct val="100000"/>
              <a:defRPr sz="1600"/>
            </a:lvl7pPr>
            <a:lvl8pPr>
              <a:spcBef>
                <a:spcPts val="0"/>
              </a:spcBef>
              <a:buSzPct val="100000"/>
              <a:defRPr sz="1600"/>
            </a:lvl8pPr>
            <a:lvl9pPr>
              <a:spcBef>
                <a:spcPts val="0"/>
              </a:spcBef>
              <a:buSzPct val="100000"/>
              <a:defRPr sz="1600"/>
            </a:lvl9pPr>
          </a:lstStyle>
          <a:p>
            <a:endParaRPr/>
          </a:p>
        </p:txBody>
      </p:sp>
      <p:sp>
        <p:nvSpPr>
          <p:cNvPr id="32" name="Shape 32"/>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15600" y="421233"/>
            <a:ext cx="11360700" cy="1108500"/>
          </a:xfrm>
          <a:prstGeom prst="rect">
            <a:avLst/>
          </a:prstGeom>
        </p:spPr>
        <p:txBody>
          <a:bodyPr lIns="121900" tIns="121900" rIns="121900" bIns="121900"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5" name="Shape 35"/>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15600" y="740800"/>
            <a:ext cx="3744000" cy="1007700"/>
          </a:xfrm>
          <a:prstGeom prst="rect">
            <a:avLst/>
          </a:prstGeom>
        </p:spPr>
        <p:txBody>
          <a:bodyPr lIns="121900" tIns="121900" rIns="121900" bIns="121900" anchor="b" anchorCtr="0"/>
          <a:lstStyle>
            <a:lvl1pPr>
              <a:spcBef>
                <a:spcPts val="0"/>
              </a:spcBef>
              <a:buSzPct val="100000"/>
              <a:defRPr sz="4000"/>
            </a:lvl1pPr>
            <a:lvl2pPr>
              <a:spcBef>
                <a:spcPts val="0"/>
              </a:spcBef>
              <a:buSzPct val="100000"/>
              <a:defRPr sz="4000"/>
            </a:lvl2pPr>
            <a:lvl3pPr>
              <a:spcBef>
                <a:spcPts val="0"/>
              </a:spcBef>
              <a:buSzPct val="100000"/>
              <a:defRPr sz="4000"/>
            </a:lvl3pPr>
            <a:lvl4pPr>
              <a:spcBef>
                <a:spcPts val="0"/>
              </a:spcBef>
              <a:buSzPct val="100000"/>
              <a:defRPr sz="4000"/>
            </a:lvl4pPr>
            <a:lvl5pPr>
              <a:spcBef>
                <a:spcPts val="0"/>
              </a:spcBef>
              <a:buSzPct val="100000"/>
              <a:defRPr sz="4000"/>
            </a:lvl5pPr>
            <a:lvl6pPr>
              <a:spcBef>
                <a:spcPts val="0"/>
              </a:spcBef>
              <a:buSzPct val="100000"/>
              <a:defRPr sz="4000"/>
            </a:lvl6pPr>
            <a:lvl7pPr>
              <a:spcBef>
                <a:spcPts val="0"/>
              </a:spcBef>
              <a:buSzPct val="100000"/>
              <a:defRPr sz="4000"/>
            </a:lvl7pPr>
            <a:lvl8pPr>
              <a:spcBef>
                <a:spcPts val="0"/>
              </a:spcBef>
              <a:buSzPct val="100000"/>
              <a:defRPr sz="4000"/>
            </a:lvl8pPr>
            <a:lvl9pPr>
              <a:spcBef>
                <a:spcPts val="0"/>
              </a:spcBef>
              <a:buSzPct val="100000"/>
              <a:defRPr sz="4000"/>
            </a:lvl9pPr>
          </a:lstStyle>
          <a:p>
            <a:endParaRPr/>
          </a:p>
        </p:txBody>
      </p:sp>
      <p:sp>
        <p:nvSpPr>
          <p:cNvPr id="38" name="Shape 38"/>
          <p:cNvSpPr txBox="1">
            <a:spLocks noGrp="1"/>
          </p:cNvSpPr>
          <p:nvPr>
            <p:ph type="body" idx="1"/>
          </p:nvPr>
        </p:nvSpPr>
        <p:spPr>
          <a:xfrm>
            <a:off x="415600" y="1865866"/>
            <a:ext cx="3744000" cy="3713099"/>
          </a:xfrm>
          <a:prstGeom prst="rect">
            <a:avLst/>
          </a:prstGeom>
        </p:spPr>
        <p:txBody>
          <a:bodyPr lIns="121900" tIns="121900" rIns="121900" bIns="121900" anchor="t" anchorCtr="0"/>
          <a:lstStyle>
            <a:lvl1pPr>
              <a:spcBef>
                <a:spcPts val="0"/>
              </a:spcBef>
              <a:buSzPct val="100000"/>
              <a:defRPr sz="1600"/>
            </a:lvl1pPr>
            <a:lvl2pPr>
              <a:spcBef>
                <a:spcPts val="0"/>
              </a:spcBef>
              <a:buSzPct val="100000"/>
              <a:defRPr sz="1600"/>
            </a:lvl2pPr>
            <a:lvl3pPr>
              <a:spcBef>
                <a:spcPts val="0"/>
              </a:spcBef>
              <a:buSzPct val="100000"/>
              <a:defRPr sz="1600"/>
            </a:lvl3pPr>
            <a:lvl4pPr>
              <a:spcBef>
                <a:spcPts val="0"/>
              </a:spcBef>
              <a:buSzPct val="100000"/>
              <a:defRPr sz="1600"/>
            </a:lvl4pPr>
            <a:lvl5pPr>
              <a:spcBef>
                <a:spcPts val="0"/>
              </a:spcBef>
              <a:buSzPct val="100000"/>
              <a:defRPr sz="1600"/>
            </a:lvl5pPr>
            <a:lvl6pPr>
              <a:spcBef>
                <a:spcPts val="0"/>
              </a:spcBef>
              <a:buSzPct val="100000"/>
              <a:defRPr sz="1600"/>
            </a:lvl6pPr>
            <a:lvl7pPr>
              <a:spcBef>
                <a:spcPts val="0"/>
              </a:spcBef>
              <a:buSzPct val="100000"/>
              <a:defRPr sz="1600"/>
            </a:lvl7pPr>
            <a:lvl8pPr>
              <a:spcBef>
                <a:spcPts val="0"/>
              </a:spcBef>
              <a:buSzPct val="100000"/>
              <a:defRPr sz="1600"/>
            </a:lvl8pPr>
            <a:lvl9pPr>
              <a:spcBef>
                <a:spcPts val="0"/>
              </a:spcBef>
              <a:buSzPct val="100000"/>
              <a:defRPr sz="1600"/>
            </a:lvl9pPr>
          </a:lstStyle>
          <a:p>
            <a:endParaRPr/>
          </a:p>
        </p:txBody>
      </p:sp>
      <p:sp>
        <p:nvSpPr>
          <p:cNvPr id="39" name="Shape 39"/>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0"/>
        <p:cNvGrpSpPr/>
        <p:nvPr/>
      </p:nvGrpSpPr>
      <p:grpSpPr>
        <a:xfrm>
          <a:off x="0" y="0"/>
          <a:ext cx="0" cy="0"/>
          <a:chOff x="0" y="0"/>
          <a:chExt cx="0" cy="0"/>
        </a:xfrm>
      </p:grpSpPr>
      <p:sp>
        <p:nvSpPr>
          <p:cNvPr id="41" name="Shape 41"/>
          <p:cNvSpPr/>
          <p:nvPr/>
        </p:nvSpPr>
        <p:spPr>
          <a:xfrm>
            <a:off x="0" y="6727600"/>
            <a:ext cx="12192000" cy="130499"/>
          </a:xfrm>
          <a:prstGeom prst="rect">
            <a:avLst/>
          </a:prstGeom>
          <a:solidFill>
            <a:schemeClr val="lt2"/>
          </a:solidFill>
          <a:ln>
            <a:noFill/>
          </a:ln>
        </p:spPr>
        <p:txBody>
          <a:bodyPr lIns="121900" tIns="121900" rIns="121900" bIns="121900" anchor="ctr" anchorCtr="0">
            <a:noAutofit/>
          </a:bodyPr>
          <a:lstStyle/>
          <a:p>
            <a:pPr>
              <a:spcBef>
                <a:spcPts val="0"/>
              </a:spcBef>
              <a:buNone/>
            </a:pPr>
            <a:endParaRPr/>
          </a:p>
        </p:txBody>
      </p:sp>
      <p:sp>
        <p:nvSpPr>
          <p:cNvPr id="42" name="Shape 42"/>
          <p:cNvSpPr txBox="1">
            <a:spLocks noGrp="1"/>
          </p:cNvSpPr>
          <p:nvPr>
            <p:ph type="title"/>
          </p:nvPr>
        </p:nvSpPr>
        <p:spPr>
          <a:xfrm>
            <a:off x="653666" y="600200"/>
            <a:ext cx="7838399" cy="5454299"/>
          </a:xfrm>
          <a:prstGeom prst="rect">
            <a:avLst/>
          </a:prstGeom>
        </p:spPr>
        <p:txBody>
          <a:bodyPr lIns="121900" tIns="121900" rIns="121900" bIns="121900" anchor="ctr" anchorCtr="0"/>
          <a:lstStyle>
            <a:lvl1pPr>
              <a:spcBef>
                <a:spcPts val="0"/>
              </a:spcBef>
              <a:buSzPct val="100000"/>
              <a:defRPr sz="6400"/>
            </a:lvl1pPr>
            <a:lvl2pPr>
              <a:spcBef>
                <a:spcPts val="0"/>
              </a:spcBef>
              <a:buSzPct val="100000"/>
              <a:defRPr sz="6400"/>
            </a:lvl2pPr>
            <a:lvl3pPr>
              <a:spcBef>
                <a:spcPts val="0"/>
              </a:spcBef>
              <a:buSzPct val="100000"/>
              <a:defRPr sz="6400"/>
            </a:lvl3pPr>
            <a:lvl4pPr>
              <a:spcBef>
                <a:spcPts val="0"/>
              </a:spcBef>
              <a:buSzPct val="100000"/>
              <a:defRPr sz="6400"/>
            </a:lvl4pPr>
            <a:lvl5pPr>
              <a:spcBef>
                <a:spcPts val="0"/>
              </a:spcBef>
              <a:buSzPct val="100000"/>
              <a:defRPr sz="6400"/>
            </a:lvl5pPr>
            <a:lvl6pPr>
              <a:spcBef>
                <a:spcPts val="0"/>
              </a:spcBef>
              <a:buSzPct val="100000"/>
              <a:defRPr sz="6400"/>
            </a:lvl6pPr>
            <a:lvl7pPr>
              <a:spcBef>
                <a:spcPts val="0"/>
              </a:spcBef>
              <a:buSzPct val="100000"/>
              <a:defRPr sz="6400"/>
            </a:lvl7pPr>
            <a:lvl8pPr>
              <a:spcBef>
                <a:spcPts val="0"/>
              </a:spcBef>
              <a:buSzPct val="100000"/>
              <a:defRPr sz="6400"/>
            </a:lvl8pPr>
            <a:lvl9pPr>
              <a:spcBef>
                <a:spcPts val="0"/>
              </a:spcBef>
              <a:buSzPct val="100000"/>
              <a:defRPr sz="6400"/>
            </a:lvl9pPr>
          </a:lstStyle>
          <a:p>
            <a:endParaRPr/>
          </a:p>
        </p:txBody>
      </p:sp>
      <p:sp>
        <p:nvSpPr>
          <p:cNvPr id="43" name="Shape 43"/>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4"/>
        <p:cNvGrpSpPr/>
        <p:nvPr/>
      </p:nvGrpSpPr>
      <p:grpSpPr>
        <a:xfrm>
          <a:off x="0" y="0"/>
          <a:ext cx="0" cy="0"/>
          <a:chOff x="0" y="0"/>
          <a:chExt cx="0" cy="0"/>
        </a:xfrm>
      </p:grpSpPr>
      <p:sp>
        <p:nvSpPr>
          <p:cNvPr id="45" name="Shape 45"/>
          <p:cNvSpPr/>
          <p:nvPr/>
        </p:nvSpPr>
        <p:spPr>
          <a:xfrm>
            <a:off x="6096000" y="-33"/>
            <a:ext cx="6096000" cy="6858000"/>
          </a:xfrm>
          <a:prstGeom prst="rect">
            <a:avLst/>
          </a:prstGeom>
          <a:solidFill>
            <a:schemeClr val="lt2"/>
          </a:solidFill>
          <a:ln>
            <a:noFill/>
          </a:ln>
        </p:spPr>
        <p:txBody>
          <a:bodyPr lIns="121900" tIns="121900" rIns="121900" bIns="121900" anchor="ctr" anchorCtr="0">
            <a:noAutofit/>
          </a:bodyPr>
          <a:lstStyle/>
          <a:p>
            <a:pPr>
              <a:spcBef>
                <a:spcPts val="0"/>
              </a:spcBef>
              <a:buNone/>
            </a:pPr>
            <a:endParaRPr/>
          </a:p>
        </p:txBody>
      </p:sp>
      <p:cxnSp>
        <p:nvCxnSpPr>
          <p:cNvPr id="46" name="Shape 46"/>
          <p:cNvCxnSpPr/>
          <p:nvPr/>
        </p:nvCxnSpPr>
        <p:spPr>
          <a:xfrm>
            <a:off x="6706233" y="5994000"/>
            <a:ext cx="624300" cy="0"/>
          </a:xfrm>
          <a:prstGeom prst="straightConnector1">
            <a:avLst/>
          </a:prstGeom>
          <a:noFill/>
          <a:ln w="19050" cap="flat" cmpd="sng">
            <a:solidFill>
              <a:schemeClr val="lt1"/>
            </a:solidFill>
            <a:prstDash val="solid"/>
            <a:round/>
            <a:headEnd type="none" w="med" len="med"/>
            <a:tailEnd type="none" w="med" len="med"/>
          </a:ln>
        </p:spPr>
      </p:cxnSp>
      <p:sp>
        <p:nvSpPr>
          <p:cNvPr id="47" name="Shape 47"/>
          <p:cNvSpPr txBox="1">
            <a:spLocks noGrp="1"/>
          </p:cNvSpPr>
          <p:nvPr>
            <p:ph type="title"/>
          </p:nvPr>
        </p:nvSpPr>
        <p:spPr>
          <a:xfrm>
            <a:off x="354000" y="1239033"/>
            <a:ext cx="5393699" cy="2381700"/>
          </a:xfrm>
          <a:prstGeom prst="rect">
            <a:avLst/>
          </a:prstGeom>
        </p:spPr>
        <p:txBody>
          <a:bodyPr lIns="121900" tIns="121900" rIns="121900" bIns="121900" anchor="b" anchorCtr="0"/>
          <a:lstStyle>
            <a:lvl1pPr algn="ctr">
              <a:spcBef>
                <a:spcPts val="0"/>
              </a:spcBef>
              <a:buClr>
                <a:schemeClr val="lt2"/>
              </a:buClr>
              <a:defRPr>
                <a:solidFill>
                  <a:schemeClr val="lt2"/>
                </a:solidFill>
              </a:defRPr>
            </a:lvl1pPr>
            <a:lvl2pPr algn="ctr">
              <a:spcBef>
                <a:spcPts val="0"/>
              </a:spcBef>
              <a:buClr>
                <a:schemeClr val="lt2"/>
              </a:buClr>
              <a:defRPr>
                <a:solidFill>
                  <a:schemeClr val="lt2"/>
                </a:solidFill>
              </a:defRPr>
            </a:lvl2pPr>
            <a:lvl3pPr algn="ctr">
              <a:spcBef>
                <a:spcPts val="0"/>
              </a:spcBef>
              <a:buClr>
                <a:schemeClr val="lt2"/>
              </a:buClr>
              <a:defRPr>
                <a:solidFill>
                  <a:schemeClr val="lt2"/>
                </a:solidFill>
              </a:defRPr>
            </a:lvl3pPr>
            <a:lvl4pPr algn="ctr">
              <a:spcBef>
                <a:spcPts val="0"/>
              </a:spcBef>
              <a:buClr>
                <a:schemeClr val="lt2"/>
              </a:buClr>
              <a:defRPr>
                <a:solidFill>
                  <a:schemeClr val="lt2"/>
                </a:solidFill>
              </a:defRPr>
            </a:lvl4pPr>
            <a:lvl5pPr algn="ctr">
              <a:spcBef>
                <a:spcPts val="0"/>
              </a:spcBef>
              <a:buClr>
                <a:schemeClr val="lt2"/>
              </a:buClr>
              <a:defRPr>
                <a:solidFill>
                  <a:schemeClr val="lt2"/>
                </a:solidFill>
              </a:defRPr>
            </a:lvl5pPr>
            <a:lvl6pPr algn="ctr">
              <a:spcBef>
                <a:spcPts val="0"/>
              </a:spcBef>
              <a:buClr>
                <a:schemeClr val="lt2"/>
              </a:buClr>
              <a:defRPr>
                <a:solidFill>
                  <a:schemeClr val="lt2"/>
                </a:solidFill>
              </a:defRPr>
            </a:lvl6pPr>
            <a:lvl7pPr algn="ctr">
              <a:spcBef>
                <a:spcPts val="0"/>
              </a:spcBef>
              <a:buClr>
                <a:schemeClr val="lt2"/>
              </a:buClr>
              <a:defRPr>
                <a:solidFill>
                  <a:schemeClr val="lt2"/>
                </a:solidFill>
              </a:defRPr>
            </a:lvl7pPr>
            <a:lvl8pPr algn="ctr">
              <a:spcBef>
                <a:spcPts val="0"/>
              </a:spcBef>
              <a:buClr>
                <a:schemeClr val="lt2"/>
              </a:buClr>
              <a:defRPr>
                <a:solidFill>
                  <a:schemeClr val="lt2"/>
                </a:solidFill>
              </a:defRPr>
            </a:lvl8pPr>
            <a:lvl9pPr algn="ctr">
              <a:spcBef>
                <a:spcPts val="0"/>
              </a:spcBef>
              <a:buClr>
                <a:schemeClr val="lt2"/>
              </a:buClr>
              <a:defRPr>
                <a:solidFill>
                  <a:schemeClr val="lt2"/>
                </a:solidFill>
              </a:defRPr>
            </a:lvl9pPr>
          </a:lstStyle>
          <a:p>
            <a:endParaRPr/>
          </a:p>
        </p:txBody>
      </p:sp>
      <p:sp>
        <p:nvSpPr>
          <p:cNvPr id="48" name="Shape 48"/>
          <p:cNvSpPr txBox="1">
            <a:spLocks noGrp="1"/>
          </p:cNvSpPr>
          <p:nvPr>
            <p:ph type="subTitle" idx="1"/>
          </p:nvPr>
        </p:nvSpPr>
        <p:spPr>
          <a:xfrm>
            <a:off x="354000" y="3692000"/>
            <a:ext cx="5393699" cy="2098799"/>
          </a:xfrm>
          <a:prstGeom prst="rect">
            <a:avLst/>
          </a:prstGeom>
        </p:spPr>
        <p:txBody>
          <a:bodyPr lIns="121900" tIns="121900" rIns="121900" bIns="121900" anchor="t" anchorCtr="0"/>
          <a:lstStyle>
            <a:lvl1pPr algn="ctr">
              <a:lnSpc>
                <a:spcPct val="100000"/>
              </a:lnSpc>
              <a:spcBef>
                <a:spcPts val="0"/>
              </a:spcBef>
              <a:spcAft>
                <a:spcPts val="0"/>
              </a:spcAft>
              <a:buSzPct val="100000"/>
              <a:buFont typeface="Economica"/>
              <a:buNone/>
              <a:defRPr sz="3200">
                <a:latin typeface="Economica"/>
                <a:ea typeface="Economica"/>
                <a:cs typeface="Economica"/>
                <a:sym typeface="Economica"/>
              </a:defRPr>
            </a:lvl1pPr>
            <a:lvl2pPr algn="ctr">
              <a:lnSpc>
                <a:spcPct val="100000"/>
              </a:lnSpc>
              <a:spcBef>
                <a:spcPts val="0"/>
              </a:spcBef>
              <a:spcAft>
                <a:spcPts val="0"/>
              </a:spcAft>
              <a:buSzPct val="100000"/>
              <a:buFont typeface="Economica"/>
              <a:buNone/>
              <a:defRPr sz="3200">
                <a:latin typeface="Economica"/>
                <a:ea typeface="Economica"/>
                <a:cs typeface="Economica"/>
                <a:sym typeface="Economica"/>
              </a:defRPr>
            </a:lvl2pPr>
            <a:lvl3pPr algn="ctr">
              <a:lnSpc>
                <a:spcPct val="100000"/>
              </a:lnSpc>
              <a:spcBef>
                <a:spcPts val="0"/>
              </a:spcBef>
              <a:spcAft>
                <a:spcPts val="0"/>
              </a:spcAft>
              <a:buSzPct val="100000"/>
              <a:buFont typeface="Economica"/>
              <a:buNone/>
              <a:defRPr sz="3200">
                <a:latin typeface="Economica"/>
                <a:ea typeface="Economica"/>
                <a:cs typeface="Economica"/>
                <a:sym typeface="Economica"/>
              </a:defRPr>
            </a:lvl3pPr>
            <a:lvl4pPr algn="ctr">
              <a:lnSpc>
                <a:spcPct val="100000"/>
              </a:lnSpc>
              <a:spcBef>
                <a:spcPts val="0"/>
              </a:spcBef>
              <a:spcAft>
                <a:spcPts val="0"/>
              </a:spcAft>
              <a:buSzPct val="100000"/>
              <a:buFont typeface="Economica"/>
              <a:buNone/>
              <a:defRPr sz="3200">
                <a:latin typeface="Economica"/>
                <a:ea typeface="Economica"/>
                <a:cs typeface="Economica"/>
                <a:sym typeface="Economica"/>
              </a:defRPr>
            </a:lvl4pPr>
            <a:lvl5pPr algn="ctr">
              <a:lnSpc>
                <a:spcPct val="100000"/>
              </a:lnSpc>
              <a:spcBef>
                <a:spcPts val="0"/>
              </a:spcBef>
              <a:spcAft>
                <a:spcPts val="0"/>
              </a:spcAft>
              <a:buSzPct val="100000"/>
              <a:buFont typeface="Economica"/>
              <a:buNone/>
              <a:defRPr sz="3200">
                <a:latin typeface="Economica"/>
                <a:ea typeface="Economica"/>
                <a:cs typeface="Economica"/>
                <a:sym typeface="Economica"/>
              </a:defRPr>
            </a:lvl5pPr>
            <a:lvl6pPr algn="ctr">
              <a:lnSpc>
                <a:spcPct val="100000"/>
              </a:lnSpc>
              <a:spcBef>
                <a:spcPts val="0"/>
              </a:spcBef>
              <a:spcAft>
                <a:spcPts val="0"/>
              </a:spcAft>
              <a:buSzPct val="100000"/>
              <a:buFont typeface="Economica"/>
              <a:buNone/>
              <a:defRPr sz="3200">
                <a:latin typeface="Economica"/>
                <a:ea typeface="Economica"/>
                <a:cs typeface="Economica"/>
                <a:sym typeface="Economica"/>
              </a:defRPr>
            </a:lvl6pPr>
            <a:lvl7pPr algn="ctr">
              <a:lnSpc>
                <a:spcPct val="100000"/>
              </a:lnSpc>
              <a:spcBef>
                <a:spcPts val="0"/>
              </a:spcBef>
              <a:spcAft>
                <a:spcPts val="0"/>
              </a:spcAft>
              <a:buSzPct val="100000"/>
              <a:buFont typeface="Economica"/>
              <a:buNone/>
              <a:defRPr sz="3200">
                <a:latin typeface="Economica"/>
                <a:ea typeface="Economica"/>
                <a:cs typeface="Economica"/>
                <a:sym typeface="Economica"/>
              </a:defRPr>
            </a:lvl7pPr>
            <a:lvl8pPr algn="ctr">
              <a:lnSpc>
                <a:spcPct val="100000"/>
              </a:lnSpc>
              <a:spcBef>
                <a:spcPts val="0"/>
              </a:spcBef>
              <a:spcAft>
                <a:spcPts val="0"/>
              </a:spcAft>
              <a:buSzPct val="100000"/>
              <a:buFont typeface="Economica"/>
              <a:buNone/>
              <a:defRPr sz="3200">
                <a:latin typeface="Economica"/>
                <a:ea typeface="Economica"/>
                <a:cs typeface="Economica"/>
                <a:sym typeface="Economica"/>
              </a:defRPr>
            </a:lvl8pPr>
            <a:lvl9pPr algn="ctr">
              <a:lnSpc>
                <a:spcPct val="100000"/>
              </a:lnSpc>
              <a:spcBef>
                <a:spcPts val="0"/>
              </a:spcBef>
              <a:spcAft>
                <a:spcPts val="0"/>
              </a:spcAft>
              <a:buSzPct val="100000"/>
              <a:buFont typeface="Economica"/>
              <a:buNone/>
              <a:defRPr sz="3200">
                <a:latin typeface="Economica"/>
                <a:ea typeface="Economica"/>
                <a:cs typeface="Economica"/>
                <a:sym typeface="Economica"/>
              </a:defRPr>
            </a:lvl9pPr>
          </a:lstStyle>
          <a:p>
            <a:endParaRPr/>
          </a:p>
        </p:txBody>
      </p:sp>
      <p:sp>
        <p:nvSpPr>
          <p:cNvPr id="49" name="Shape 49"/>
          <p:cNvSpPr txBox="1">
            <a:spLocks noGrp="1"/>
          </p:cNvSpPr>
          <p:nvPr>
            <p:ph type="body" idx="2"/>
          </p:nvPr>
        </p:nvSpPr>
        <p:spPr>
          <a:xfrm>
            <a:off x="6586000" y="965600"/>
            <a:ext cx="5115899" cy="4926900"/>
          </a:xfrm>
          <a:prstGeom prst="rect">
            <a:avLst/>
          </a:prstGeom>
        </p:spPr>
        <p:txBody>
          <a:bodyPr lIns="121900" tIns="121900" rIns="121900" bIns="121900" anchor="ctr" anchorCtr="0"/>
          <a:lstStyle>
            <a:lvl1pPr>
              <a:spcBef>
                <a:spcPts val="0"/>
              </a:spcBef>
              <a:buClr>
                <a:schemeClr val="lt1"/>
              </a:buClr>
              <a:defRPr>
                <a:solidFill>
                  <a:schemeClr val="lt1"/>
                </a:solidFill>
              </a:defRPr>
            </a:lvl1pPr>
            <a:lvl2pPr>
              <a:spcBef>
                <a:spcPts val="0"/>
              </a:spcBef>
              <a:buClr>
                <a:schemeClr val="lt1"/>
              </a:buClr>
              <a:defRPr>
                <a:solidFill>
                  <a:schemeClr val="lt1"/>
                </a:solidFill>
              </a:defRPr>
            </a:lvl2pPr>
            <a:lvl3pPr>
              <a:spcBef>
                <a:spcPts val="0"/>
              </a:spcBef>
              <a:buClr>
                <a:schemeClr val="lt1"/>
              </a:buClr>
              <a:defRPr>
                <a:solidFill>
                  <a:schemeClr val="lt1"/>
                </a:solidFill>
              </a:defRPr>
            </a:lvl3pPr>
            <a:lvl4pPr>
              <a:spcBef>
                <a:spcPts val="0"/>
              </a:spcBef>
              <a:buClr>
                <a:schemeClr val="lt1"/>
              </a:buClr>
              <a:defRPr>
                <a:solidFill>
                  <a:schemeClr val="lt1"/>
                </a:solidFill>
              </a:defRPr>
            </a:lvl4pPr>
            <a:lvl5pPr>
              <a:spcBef>
                <a:spcPts val="0"/>
              </a:spcBef>
              <a:buClr>
                <a:schemeClr val="lt1"/>
              </a:buClr>
              <a:defRPr>
                <a:solidFill>
                  <a:schemeClr val="lt1"/>
                </a:solidFill>
              </a:defRPr>
            </a:lvl5pPr>
            <a:lvl6pPr>
              <a:spcBef>
                <a:spcPts val="0"/>
              </a:spcBef>
              <a:buClr>
                <a:schemeClr val="lt1"/>
              </a:buClr>
              <a:defRPr>
                <a:solidFill>
                  <a:schemeClr val="lt1"/>
                </a:solidFill>
              </a:defRPr>
            </a:lvl6pPr>
            <a:lvl7pPr>
              <a:spcBef>
                <a:spcPts val="0"/>
              </a:spcBef>
              <a:buClr>
                <a:schemeClr val="lt1"/>
              </a:buClr>
              <a:defRPr>
                <a:solidFill>
                  <a:schemeClr val="lt1"/>
                </a:solidFill>
              </a:defRPr>
            </a:lvl7pPr>
            <a:lvl8pPr>
              <a:spcBef>
                <a:spcPts val="0"/>
              </a:spcBef>
              <a:buClr>
                <a:schemeClr val="lt1"/>
              </a:buClr>
              <a:defRPr>
                <a:solidFill>
                  <a:schemeClr val="lt1"/>
                </a:solidFill>
              </a:defRPr>
            </a:lvl8pPr>
            <a:lvl9pPr>
              <a:spcBef>
                <a:spcPts val="0"/>
              </a:spcBef>
              <a:buClr>
                <a:schemeClr val="lt1"/>
              </a:buClr>
              <a:defRPr>
                <a:solidFill>
                  <a:schemeClr val="lt1"/>
                </a:solidFill>
              </a:defRPr>
            </a:lvl9pPr>
          </a:lstStyle>
          <a:p>
            <a:endParaRPr/>
          </a:p>
        </p:txBody>
      </p:sp>
      <p:sp>
        <p:nvSpPr>
          <p:cNvPr id="50" name="Shape 50"/>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solidFill>
                  <a:schemeClr val="lt1"/>
                </a:solidFill>
              </a:rPr>
              <a:t>‹#›</a:t>
            </a:fld>
            <a:endParaRPr lang="en-US">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426000" y="5625233"/>
            <a:ext cx="7998300" cy="798299"/>
          </a:xfrm>
          <a:prstGeom prst="rect">
            <a:avLst/>
          </a:prstGeom>
        </p:spPr>
        <p:txBody>
          <a:bodyPr lIns="121900" tIns="121900" rIns="121900" bIns="121900" anchor="ctr" anchorCtr="0"/>
          <a:lstStyle>
            <a:lvl1pPr>
              <a:lnSpc>
                <a:spcPct val="100000"/>
              </a:lnSpc>
              <a:spcBef>
                <a:spcPts val="0"/>
              </a:spcBef>
              <a:spcAft>
                <a:spcPts val="0"/>
              </a:spcAft>
              <a:buSzPct val="100000"/>
              <a:buFont typeface="Economica"/>
              <a:buNone/>
              <a:defRPr sz="3200">
                <a:latin typeface="Economica"/>
                <a:ea typeface="Economica"/>
                <a:cs typeface="Economica"/>
                <a:sym typeface="Economica"/>
              </a:defRPr>
            </a:lvl1pPr>
          </a:lstStyle>
          <a:p>
            <a:endParaRPr/>
          </a:p>
        </p:txBody>
      </p:sp>
      <p:sp>
        <p:nvSpPr>
          <p:cNvPr id="53" name="Shape 53"/>
          <p:cNvSpPr txBox="1">
            <a:spLocks noGrp="1"/>
          </p:cNvSpPr>
          <p:nvPr>
            <p:ph type="sldNum" idx="12"/>
          </p:nvPr>
        </p:nvSpPr>
        <p:spPr>
          <a:xfrm>
            <a:off x="11296610" y="6217622"/>
            <a:ext cx="731700" cy="524699"/>
          </a:xfrm>
          <a:prstGeom prst="rect">
            <a:avLst/>
          </a:prstGeom>
        </p:spPr>
        <p:txBody>
          <a:bodyPr lIns="121900" tIns="121900" rIns="121900" bIns="121900" anchor="ctr" anchorCtr="0">
            <a:noAutofit/>
          </a:bodyPr>
          <a:lstStyle/>
          <a:p>
            <a:pPr>
              <a:spcBef>
                <a:spcPts val="0"/>
              </a:spcBef>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15600" y="421233"/>
            <a:ext cx="11360700" cy="1108500"/>
          </a:xfrm>
          <a:prstGeom prst="rect">
            <a:avLst/>
          </a:prstGeom>
          <a:noFill/>
          <a:ln>
            <a:noFill/>
          </a:ln>
        </p:spPr>
        <p:txBody>
          <a:bodyPr lIns="121900" tIns="121900" rIns="121900" bIns="121900" anchor="b" anchorCtr="0"/>
          <a:lstStyle>
            <a:lvl1pPr>
              <a:spcBef>
                <a:spcPts val="0"/>
              </a:spcBef>
              <a:buClr>
                <a:schemeClr val="dk1"/>
              </a:buClr>
              <a:buSzPct val="100000"/>
              <a:buFont typeface="Economica"/>
              <a:buNone/>
              <a:defRPr sz="5600">
                <a:solidFill>
                  <a:schemeClr val="dk1"/>
                </a:solidFill>
                <a:latin typeface="Economica"/>
                <a:ea typeface="Economica"/>
                <a:cs typeface="Economica"/>
                <a:sym typeface="Economica"/>
              </a:defRPr>
            </a:lvl1pPr>
            <a:lvl2pPr>
              <a:spcBef>
                <a:spcPts val="0"/>
              </a:spcBef>
              <a:buClr>
                <a:schemeClr val="dk1"/>
              </a:buClr>
              <a:buSzPct val="100000"/>
              <a:buFont typeface="Economica"/>
              <a:buNone/>
              <a:defRPr sz="5600">
                <a:solidFill>
                  <a:schemeClr val="dk1"/>
                </a:solidFill>
                <a:latin typeface="Economica"/>
                <a:ea typeface="Economica"/>
                <a:cs typeface="Economica"/>
                <a:sym typeface="Economica"/>
              </a:defRPr>
            </a:lvl2pPr>
            <a:lvl3pPr>
              <a:spcBef>
                <a:spcPts val="0"/>
              </a:spcBef>
              <a:buClr>
                <a:schemeClr val="dk1"/>
              </a:buClr>
              <a:buSzPct val="100000"/>
              <a:buFont typeface="Economica"/>
              <a:buNone/>
              <a:defRPr sz="5600">
                <a:solidFill>
                  <a:schemeClr val="dk1"/>
                </a:solidFill>
                <a:latin typeface="Economica"/>
                <a:ea typeface="Economica"/>
                <a:cs typeface="Economica"/>
                <a:sym typeface="Economica"/>
              </a:defRPr>
            </a:lvl3pPr>
            <a:lvl4pPr>
              <a:spcBef>
                <a:spcPts val="0"/>
              </a:spcBef>
              <a:buClr>
                <a:schemeClr val="dk1"/>
              </a:buClr>
              <a:buSzPct val="100000"/>
              <a:buFont typeface="Economica"/>
              <a:buNone/>
              <a:defRPr sz="5600">
                <a:solidFill>
                  <a:schemeClr val="dk1"/>
                </a:solidFill>
                <a:latin typeface="Economica"/>
                <a:ea typeface="Economica"/>
                <a:cs typeface="Economica"/>
                <a:sym typeface="Economica"/>
              </a:defRPr>
            </a:lvl4pPr>
            <a:lvl5pPr>
              <a:spcBef>
                <a:spcPts val="0"/>
              </a:spcBef>
              <a:buClr>
                <a:schemeClr val="dk1"/>
              </a:buClr>
              <a:buSzPct val="100000"/>
              <a:buFont typeface="Economica"/>
              <a:buNone/>
              <a:defRPr sz="5600">
                <a:solidFill>
                  <a:schemeClr val="dk1"/>
                </a:solidFill>
                <a:latin typeface="Economica"/>
                <a:ea typeface="Economica"/>
                <a:cs typeface="Economica"/>
                <a:sym typeface="Economica"/>
              </a:defRPr>
            </a:lvl5pPr>
            <a:lvl6pPr>
              <a:spcBef>
                <a:spcPts val="0"/>
              </a:spcBef>
              <a:buClr>
                <a:schemeClr val="dk1"/>
              </a:buClr>
              <a:buSzPct val="100000"/>
              <a:buFont typeface="Economica"/>
              <a:buNone/>
              <a:defRPr sz="5600">
                <a:solidFill>
                  <a:schemeClr val="dk1"/>
                </a:solidFill>
                <a:latin typeface="Economica"/>
                <a:ea typeface="Economica"/>
                <a:cs typeface="Economica"/>
                <a:sym typeface="Economica"/>
              </a:defRPr>
            </a:lvl6pPr>
            <a:lvl7pPr>
              <a:spcBef>
                <a:spcPts val="0"/>
              </a:spcBef>
              <a:buClr>
                <a:schemeClr val="dk1"/>
              </a:buClr>
              <a:buSzPct val="100000"/>
              <a:buFont typeface="Economica"/>
              <a:buNone/>
              <a:defRPr sz="5600">
                <a:solidFill>
                  <a:schemeClr val="dk1"/>
                </a:solidFill>
                <a:latin typeface="Economica"/>
                <a:ea typeface="Economica"/>
                <a:cs typeface="Economica"/>
                <a:sym typeface="Economica"/>
              </a:defRPr>
            </a:lvl7pPr>
            <a:lvl8pPr>
              <a:spcBef>
                <a:spcPts val="0"/>
              </a:spcBef>
              <a:buClr>
                <a:schemeClr val="dk1"/>
              </a:buClr>
              <a:buSzPct val="100000"/>
              <a:buFont typeface="Economica"/>
              <a:buNone/>
              <a:defRPr sz="5600">
                <a:solidFill>
                  <a:schemeClr val="dk1"/>
                </a:solidFill>
                <a:latin typeface="Economica"/>
                <a:ea typeface="Economica"/>
                <a:cs typeface="Economica"/>
                <a:sym typeface="Economica"/>
              </a:defRPr>
            </a:lvl8pPr>
            <a:lvl9pPr>
              <a:spcBef>
                <a:spcPts val="0"/>
              </a:spcBef>
              <a:buClr>
                <a:schemeClr val="dk1"/>
              </a:buClr>
              <a:buSzPct val="100000"/>
              <a:buFont typeface="Economica"/>
              <a:buNone/>
              <a:defRPr sz="5600">
                <a:solidFill>
                  <a:schemeClr val="dk1"/>
                </a:solidFill>
                <a:latin typeface="Economica"/>
                <a:ea typeface="Economica"/>
                <a:cs typeface="Economica"/>
                <a:sym typeface="Economica"/>
              </a:defRPr>
            </a:lvl9pPr>
          </a:lstStyle>
          <a:p>
            <a:endParaRPr/>
          </a:p>
        </p:txBody>
      </p:sp>
      <p:sp>
        <p:nvSpPr>
          <p:cNvPr id="10" name="Shape 10"/>
          <p:cNvSpPr txBox="1">
            <a:spLocks noGrp="1"/>
          </p:cNvSpPr>
          <p:nvPr>
            <p:ph type="body" idx="1"/>
          </p:nvPr>
        </p:nvSpPr>
        <p:spPr>
          <a:xfrm>
            <a:off x="415600" y="1633633"/>
            <a:ext cx="11360700" cy="4472100"/>
          </a:xfrm>
          <a:prstGeom prst="rect">
            <a:avLst/>
          </a:prstGeom>
          <a:noFill/>
          <a:ln>
            <a:noFill/>
          </a:ln>
        </p:spPr>
        <p:txBody>
          <a:bodyPr lIns="121900" tIns="121900" rIns="121900" bIns="121900" anchor="t" anchorCtr="0"/>
          <a:lstStyle>
            <a:lvl1pPr>
              <a:lnSpc>
                <a:spcPct val="115000"/>
              </a:lnSpc>
              <a:spcBef>
                <a:spcPts val="0"/>
              </a:spcBef>
              <a:spcAft>
                <a:spcPts val="2100"/>
              </a:spcAft>
              <a:buClr>
                <a:schemeClr val="dk1"/>
              </a:buClr>
              <a:buSzPct val="100000"/>
              <a:buFont typeface="Open Sans"/>
              <a:defRPr sz="2400">
                <a:solidFill>
                  <a:schemeClr val="dk1"/>
                </a:solidFill>
                <a:latin typeface="Open Sans"/>
                <a:ea typeface="Open Sans"/>
                <a:cs typeface="Open Sans"/>
                <a:sym typeface="Open Sans"/>
              </a:defRPr>
            </a:lvl1pPr>
            <a:lvl2pPr>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2pPr>
            <a:lvl3pPr>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3pPr>
            <a:lvl4pPr>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4pPr>
            <a:lvl5pPr>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5pPr>
            <a:lvl6pPr>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6pPr>
            <a:lvl7pPr>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7pPr>
            <a:lvl8pPr>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8pPr>
            <a:lvl9pPr>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9pPr>
          </a:lstStyle>
          <a:p>
            <a:endParaRPr/>
          </a:p>
        </p:txBody>
      </p:sp>
      <p:sp>
        <p:nvSpPr>
          <p:cNvPr id="11" name="Shape 11"/>
          <p:cNvSpPr txBox="1">
            <a:spLocks noGrp="1"/>
          </p:cNvSpPr>
          <p:nvPr>
            <p:ph type="sldNum" idx="12"/>
          </p:nvPr>
        </p:nvSpPr>
        <p:spPr>
          <a:xfrm>
            <a:off x="11296610" y="6217622"/>
            <a:ext cx="731700" cy="524699"/>
          </a:xfrm>
          <a:prstGeom prst="rect">
            <a:avLst/>
          </a:prstGeom>
          <a:noFill/>
          <a:ln>
            <a:noFill/>
          </a:ln>
        </p:spPr>
        <p:txBody>
          <a:bodyPr lIns="121900" tIns="121900" rIns="121900" bIns="121900" anchor="ctr" anchorCtr="0">
            <a:noAutofit/>
          </a:bodyPr>
          <a:lstStyle/>
          <a:p>
            <a:pPr algn="r">
              <a:spcBef>
                <a:spcPts val="0"/>
              </a:spcBef>
              <a:buNone/>
            </a:pPr>
            <a:fld id="{00000000-1234-1234-1234-123412341234}" type="slidenum">
              <a:rPr lang="en-US" sz="1300">
                <a:solidFill>
                  <a:schemeClr val="dk1"/>
                </a:solidFill>
                <a:latin typeface="Economica"/>
                <a:ea typeface="Economica"/>
                <a:cs typeface="Economica"/>
                <a:sym typeface="Economica"/>
              </a:rPr>
              <a:t>‹#›</a:t>
            </a:fld>
            <a:endParaRPr lang="en-US" sz="1300">
              <a:solidFill>
                <a:schemeClr val="dk1"/>
              </a:solidFill>
              <a:latin typeface="Economica"/>
              <a:ea typeface="Economica"/>
              <a:cs typeface="Economica"/>
              <a:sym typeface="Economic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indent="0" algn="l" rtl="0">
              <a:lnSpc>
                <a:spcPct val="90000"/>
              </a:lnSpc>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53" name="Shape 253"/>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indent="-50800" algn="l" rtl="0">
              <a:lnSpc>
                <a:spcPct val="90000"/>
              </a:lnSpc>
              <a:spcBef>
                <a:spcPts val="1000"/>
              </a:spcBef>
              <a:buClr>
                <a:schemeClr val="dk1"/>
              </a:buClr>
              <a:buFont typeface="Arial"/>
              <a:buChar char="•"/>
              <a:defRPr sz="2800" b="0" i="0" u="none" strike="noStrike" cap="none" baseline="0">
                <a:solidFill>
                  <a:schemeClr val="dk1"/>
                </a:solidFill>
                <a:latin typeface="Calibri"/>
                <a:ea typeface="Calibri"/>
                <a:cs typeface="Calibri"/>
                <a:sym typeface="Calibri"/>
              </a:defRPr>
            </a:lvl1pPr>
            <a:lvl2pPr marL="685800" marR="0" indent="-76200" algn="l" rtl="0">
              <a:lnSpc>
                <a:spcPct val="90000"/>
              </a:lnSpc>
              <a:spcBef>
                <a:spcPts val="500"/>
              </a:spcBef>
              <a:buClr>
                <a:schemeClr val="dk1"/>
              </a:buClr>
              <a:buFont typeface="Arial"/>
              <a:buChar char="•"/>
              <a:defRPr sz="2400" b="0" i="0" u="none" strike="noStrike" cap="none" baseline="0">
                <a:solidFill>
                  <a:schemeClr val="dk1"/>
                </a:solidFill>
                <a:latin typeface="Calibri"/>
                <a:ea typeface="Calibri"/>
                <a:cs typeface="Calibri"/>
                <a:sym typeface="Calibri"/>
              </a:defRPr>
            </a:lvl2pPr>
            <a:lvl3pPr marL="1143000" marR="0" indent="-101600" algn="l" rtl="0">
              <a:lnSpc>
                <a:spcPct val="90000"/>
              </a:lnSpc>
              <a:spcBef>
                <a:spcPts val="500"/>
              </a:spcBef>
              <a:buClr>
                <a:schemeClr val="dk1"/>
              </a:buClr>
              <a:buFont typeface="Arial"/>
              <a:buChar char="•"/>
              <a:defRPr sz="2000" b="0" i="0" u="none" strike="noStrike" cap="none" baseline="0">
                <a:solidFill>
                  <a:schemeClr val="dk1"/>
                </a:solidFill>
                <a:latin typeface="Calibri"/>
                <a:ea typeface="Calibri"/>
                <a:cs typeface="Calibri"/>
                <a:sym typeface="Calibri"/>
              </a:defRPr>
            </a:lvl3pPr>
            <a:lvl4pPr marL="1600200" marR="0" indent="-114300" algn="l" rtl="0">
              <a:lnSpc>
                <a:spcPct val="90000"/>
              </a:lnSpc>
              <a:spcBef>
                <a:spcPts val="500"/>
              </a:spcBef>
              <a:buClr>
                <a:schemeClr val="dk1"/>
              </a:buClr>
              <a:buFont typeface="Arial"/>
              <a:buChar char="•"/>
              <a:defRPr sz="1800" b="0" i="0" u="none" strike="noStrike" cap="none" baseline="0">
                <a:solidFill>
                  <a:schemeClr val="dk1"/>
                </a:solidFill>
                <a:latin typeface="Calibri"/>
                <a:ea typeface="Calibri"/>
                <a:cs typeface="Calibri"/>
                <a:sym typeface="Calibri"/>
              </a:defRPr>
            </a:lvl4pPr>
            <a:lvl5pPr marL="2057400" marR="0" indent="-114300" algn="l" rtl="0">
              <a:lnSpc>
                <a:spcPct val="90000"/>
              </a:lnSpc>
              <a:spcBef>
                <a:spcPts val="500"/>
              </a:spcBef>
              <a:buClr>
                <a:schemeClr val="dk1"/>
              </a:buClr>
              <a:buFont typeface="Arial"/>
              <a:buChar char="•"/>
              <a:defRPr sz="1800" b="0" i="0" u="none" strike="noStrike" cap="none" baseline="0">
                <a:solidFill>
                  <a:schemeClr val="dk1"/>
                </a:solidFill>
                <a:latin typeface="Calibri"/>
                <a:ea typeface="Calibri"/>
                <a:cs typeface="Calibri"/>
                <a:sym typeface="Calibri"/>
              </a:defRPr>
            </a:lvl5pPr>
            <a:lvl6pPr marL="2514600" marR="0" indent="-114300" algn="l" rtl="0">
              <a:lnSpc>
                <a:spcPct val="90000"/>
              </a:lnSpc>
              <a:spcBef>
                <a:spcPts val="500"/>
              </a:spcBef>
              <a:buClr>
                <a:schemeClr val="dk1"/>
              </a:buClr>
              <a:buFont typeface="Arial"/>
              <a:buChar char="•"/>
              <a:defRPr sz="1800" b="0" i="0" u="none" strike="noStrike" cap="none" baseline="0">
                <a:solidFill>
                  <a:schemeClr val="dk1"/>
                </a:solidFill>
                <a:latin typeface="Calibri"/>
                <a:ea typeface="Calibri"/>
                <a:cs typeface="Calibri"/>
                <a:sym typeface="Calibri"/>
              </a:defRPr>
            </a:lvl6pPr>
            <a:lvl7pPr marL="2971800" marR="0" indent="-114300" algn="l" rtl="0">
              <a:lnSpc>
                <a:spcPct val="90000"/>
              </a:lnSpc>
              <a:spcBef>
                <a:spcPts val="500"/>
              </a:spcBef>
              <a:buClr>
                <a:schemeClr val="dk1"/>
              </a:buClr>
              <a:buFont typeface="Arial"/>
              <a:buChar char="•"/>
              <a:defRPr sz="1800" b="0" i="0" u="none" strike="noStrike" cap="none" baseline="0">
                <a:solidFill>
                  <a:schemeClr val="dk1"/>
                </a:solidFill>
                <a:latin typeface="Calibri"/>
                <a:ea typeface="Calibri"/>
                <a:cs typeface="Calibri"/>
                <a:sym typeface="Calibri"/>
              </a:defRPr>
            </a:lvl7pPr>
            <a:lvl8pPr marL="3429000" marR="0" indent="-114300" algn="l" rtl="0">
              <a:lnSpc>
                <a:spcPct val="90000"/>
              </a:lnSpc>
              <a:spcBef>
                <a:spcPts val="500"/>
              </a:spcBef>
              <a:buClr>
                <a:schemeClr val="dk1"/>
              </a:buClr>
              <a:buFont typeface="Arial"/>
              <a:buChar char="•"/>
              <a:defRPr sz="1800" b="0" i="0" u="none" strike="noStrike" cap="none" baseline="0">
                <a:solidFill>
                  <a:schemeClr val="dk1"/>
                </a:solidFill>
                <a:latin typeface="Calibri"/>
                <a:ea typeface="Calibri"/>
                <a:cs typeface="Calibri"/>
                <a:sym typeface="Calibri"/>
              </a:defRPr>
            </a:lvl8pPr>
            <a:lvl9pPr marL="3886200" marR="0" indent="-114300" algn="l" rtl="0">
              <a:lnSpc>
                <a:spcPct val="90000"/>
              </a:lnSpc>
              <a:spcBef>
                <a:spcPts val="500"/>
              </a:spcBef>
              <a:buClr>
                <a:schemeClr val="dk1"/>
              </a:buClr>
              <a:buFont typeface="Arial"/>
              <a:buChar char="•"/>
              <a:defRPr sz="1800" b="0" i="0" u="none" strike="noStrike" cap="none" baseline="0">
                <a:solidFill>
                  <a:schemeClr val="dk1"/>
                </a:solidFill>
                <a:latin typeface="Calibri"/>
                <a:ea typeface="Calibri"/>
                <a:cs typeface="Calibri"/>
                <a:sym typeface="Calibri"/>
              </a:defRPr>
            </a:lvl9pPr>
          </a:lstStyle>
          <a:p>
            <a:endParaRPr/>
          </a:p>
        </p:txBody>
      </p:sp>
      <p:sp>
        <p:nvSpPr>
          <p:cNvPr id="254" name="Shape 25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55" name="Shape 25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sz="1200" b="0" i="0" u="none" strike="noStrike" cap="none" baseline="0">
                <a:solidFill>
                  <a:srgbClr val="888888"/>
                </a:solidFill>
                <a:latin typeface="Calibri"/>
                <a:ea typeface="Calibri"/>
                <a:cs typeface="Calibri"/>
                <a:sym typeface="Calibri"/>
              </a:defRPr>
            </a:lvl1pPr>
            <a:lvl2pPr marL="457200" marR="0" indent="0" algn="l" rtl="0">
              <a:spcBef>
                <a:spcPts val="0"/>
              </a:spcBef>
              <a:defRPr sz="1800" b="0" i="0" u="none" strike="noStrike" cap="none" baseline="0">
                <a:solidFill>
                  <a:schemeClr val="dk1"/>
                </a:solidFill>
                <a:latin typeface="Calibri"/>
                <a:ea typeface="Calibri"/>
                <a:cs typeface="Calibri"/>
                <a:sym typeface="Calibri"/>
              </a:defRPr>
            </a:lvl2pPr>
            <a:lvl3pPr marL="914400" marR="0" indent="0" algn="l" rtl="0">
              <a:spcBef>
                <a:spcPts val="0"/>
              </a:spcBef>
              <a:defRPr sz="1800" b="0" i="0" u="none" strike="noStrike" cap="none" baseline="0">
                <a:solidFill>
                  <a:schemeClr val="dk1"/>
                </a:solidFill>
                <a:latin typeface="Calibri"/>
                <a:ea typeface="Calibri"/>
                <a:cs typeface="Calibri"/>
                <a:sym typeface="Calibri"/>
              </a:defRPr>
            </a:lvl3pPr>
            <a:lvl4pPr marL="1371600" marR="0" indent="0" algn="l" rtl="0">
              <a:spcBef>
                <a:spcPts val="0"/>
              </a:spcBef>
              <a:defRPr sz="1800" b="0" i="0" u="none" strike="noStrike" cap="none" baseline="0">
                <a:solidFill>
                  <a:schemeClr val="dk1"/>
                </a:solidFill>
                <a:latin typeface="Calibri"/>
                <a:ea typeface="Calibri"/>
                <a:cs typeface="Calibri"/>
                <a:sym typeface="Calibri"/>
              </a:defRPr>
            </a:lvl4pPr>
            <a:lvl5pPr marL="1828800" marR="0" indent="0" algn="l" rtl="0">
              <a:spcBef>
                <a:spcPts val="0"/>
              </a:spcBef>
              <a:defRPr sz="1800" b="0" i="0" u="none" strike="noStrike" cap="none" baseline="0">
                <a:solidFill>
                  <a:schemeClr val="dk1"/>
                </a:solidFill>
                <a:latin typeface="Calibri"/>
                <a:ea typeface="Calibri"/>
                <a:cs typeface="Calibri"/>
                <a:sym typeface="Calibri"/>
              </a:defRPr>
            </a:lvl5pPr>
            <a:lvl6pPr marL="2286000" marR="0" indent="0" algn="l" rtl="0">
              <a:spcBef>
                <a:spcPts val="0"/>
              </a:spcBef>
              <a:defRPr sz="1800" b="0" i="0" u="none" strike="noStrike" cap="none" baseline="0">
                <a:solidFill>
                  <a:schemeClr val="dk1"/>
                </a:solidFill>
                <a:latin typeface="Calibri"/>
                <a:ea typeface="Calibri"/>
                <a:cs typeface="Calibri"/>
                <a:sym typeface="Calibri"/>
              </a:defRPr>
            </a:lvl6pPr>
            <a:lvl7pPr marL="2743200" marR="0" indent="0" algn="l" rtl="0">
              <a:spcBef>
                <a:spcPts val="0"/>
              </a:spcBef>
              <a:defRPr sz="1800" b="0" i="0" u="none" strike="noStrike" cap="none" baseline="0">
                <a:solidFill>
                  <a:schemeClr val="dk1"/>
                </a:solidFill>
                <a:latin typeface="Calibri"/>
                <a:ea typeface="Calibri"/>
                <a:cs typeface="Calibri"/>
                <a:sym typeface="Calibri"/>
              </a:defRPr>
            </a:lvl7pPr>
            <a:lvl8pPr marL="3200400" marR="0" indent="0" algn="l" rtl="0">
              <a:spcBef>
                <a:spcPts val="0"/>
              </a:spcBef>
              <a:defRPr sz="1800" b="0" i="0" u="none" strike="noStrike" cap="none" baseline="0">
                <a:solidFill>
                  <a:schemeClr val="dk1"/>
                </a:solidFill>
                <a:latin typeface="Calibri"/>
                <a:ea typeface="Calibri"/>
                <a:cs typeface="Calibri"/>
                <a:sym typeface="Calibri"/>
              </a:defRPr>
            </a:lvl8pPr>
            <a:lvl9pPr marL="3657600" marR="0" indent="0" algn="l" rtl="0">
              <a:spcBef>
                <a:spcPts val="0"/>
              </a:spcBef>
              <a:defRPr sz="1800" b="0" i="0" u="none" strike="noStrike" cap="none" baseline="0">
                <a:solidFill>
                  <a:schemeClr val="dk1"/>
                </a:solidFill>
                <a:latin typeface="Calibri"/>
                <a:ea typeface="Calibri"/>
                <a:cs typeface="Calibri"/>
                <a:sym typeface="Calibri"/>
              </a:defRPr>
            </a:lvl9pPr>
          </a:lstStyle>
          <a:p>
            <a:endParaRPr/>
          </a:p>
        </p:txBody>
      </p:sp>
      <p:sp>
        <p:nvSpPr>
          <p:cNvPr id="256" name="Shape 25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5.png"/><Relationship Id="rId21" Type="http://schemas.openxmlformats.org/officeDocument/2006/relationships/image" Target="../media/image38.jpg"/><Relationship Id="rId7" Type="http://schemas.openxmlformats.org/officeDocument/2006/relationships/image" Target="../media/image24.jpg"/><Relationship Id="rId12" Type="http://schemas.openxmlformats.org/officeDocument/2006/relationships/image" Target="../media/image29.jpg"/><Relationship Id="rId17" Type="http://schemas.openxmlformats.org/officeDocument/2006/relationships/image" Target="../media/image34.png"/><Relationship Id="rId2" Type="http://schemas.openxmlformats.org/officeDocument/2006/relationships/notesSlide" Target="../notesSlides/notesSlide19.xml"/><Relationship Id="rId16" Type="http://schemas.openxmlformats.org/officeDocument/2006/relationships/image" Target="../media/image33.jpg"/><Relationship Id="rId20"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jp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6.gif"/><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1.jpg"/><Relationship Id="rId5" Type="http://schemas.openxmlformats.org/officeDocument/2006/relationships/image" Target="../media/image50.gif"/><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ctrTitle"/>
          </p:nvPr>
        </p:nvSpPr>
        <p:spPr>
          <a:xfrm>
            <a:off x="4059600" y="1925673"/>
            <a:ext cx="4072799" cy="2049600"/>
          </a:xfrm>
          <a:prstGeom prst="rect">
            <a:avLst/>
          </a:prstGeom>
          <a:noFill/>
          <a:ln>
            <a:noFill/>
          </a:ln>
        </p:spPr>
        <p:txBody>
          <a:bodyPr lIns="91425" tIns="45700" rIns="91425" bIns="45700" anchor="b" anchorCtr="0">
            <a:noAutofit/>
          </a:bodyPr>
          <a:lstStyle/>
          <a:p>
            <a:pPr marL="0" marR="0" lvl="0" indent="0" algn="l" rtl="0">
              <a:lnSpc>
                <a:spcPct val="75000"/>
              </a:lnSpc>
              <a:spcBef>
                <a:spcPts val="0"/>
              </a:spcBef>
              <a:buClr>
                <a:schemeClr val="lt1"/>
              </a:buClr>
              <a:buSzPct val="25000"/>
              <a:buFont typeface="Calibri"/>
              <a:buNone/>
            </a:pPr>
            <a:r>
              <a:rPr lang="en-US" sz="7200" b="0" i="1" u="none" strike="noStrike" cap="none" baseline="0">
                <a:solidFill>
                  <a:schemeClr val="lt1"/>
                </a:solidFill>
                <a:latin typeface="Calibri"/>
                <a:ea typeface="Calibri"/>
                <a:cs typeface="Calibri"/>
                <a:sym typeface="Calibri"/>
              </a:rPr>
              <a:t>TRAVELNOW! </a:t>
            </a:r>
          </a:p>
        </p:txBody>
      </p:sp>
      <p:sp>
        <p:nvSpPr>
          <p:cNvPr id="97" name="Shape 97"/>
          <p:cNvSpPr txBox="1"/>
          <p:nvPr/>
        </p:nvSpPr>
        <p:spPr>
          <a:xfrm>
            <a:off x="3690325" y="997825"/>
            <a:ext cx="4846499" cy="4846499"/>
          </a:xfrm>
          <a:prstGeom prst="rect">
            <a:avLst/>
          </a:prstGeom>
          <a:noFill/>
          <a:ln>
            <a:noFill/>
          </a:ln>
        </p:spPr>
        <p:txBody>
          <a:bodyPr lIns="91425" tIns="91425" rIns="91425" bIns="91425" anchor="ctr" anchorCtr="0">
            <a:noAutofit/>
          </a:bodyPr>
          <a:lstStyle/>
          <a:p>
            <a:pPr>
              <a:spcBef>
                <a:spcPts val="0"/>
              </a:spcBef>
              <a:buNone/>
            </a:pPr>
            <a:r>
              <a:rPr lang="en-US" sz="7200">
                <a:latin typeface="Garamond"/>
                <a:ea typeface="Garamond"/>
                <a:cs typeface="Garamond"/>
                <a:sym typeface="Garamond"/>
              </a:rPr>
              <a:t>TravelNow!</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rotWithShape="1">
          <a:blip r:embed="rId3">
            <a:alphaModFix/>
          </a:blip>
          <a:srcRect l="6367" b="5775"/>
          <a:stretch/>
        </p:blipFill>
        <p:spPr>
          <a:xfrm>
            <a:off x="0" y="0"/>
            <a:ext cx="5431821" cy="3404324"/>
          </a:xfrm>
          <a:prstGeom prst="rect">
            <a:avLst/>
          </a:prstGeom>
          <a:noFill/>
          <a:ln>
            <a:noFill/>
          </a:ln>
        </p:spPr>
      </p:pic>
      <p:pic>
        <p:nvPicPr>
          <p:cNvPr id="184" name="Shape 184"/>
          <p:cNvPicPr preferRelativeResize="0"/>
          <p:nvPr/>
        </p:nvPicPr>
        <p:blipFill rotWithShape="1">
          <a:blip r:embed="rId4">
            <a:alphaModFix/>
          </a:blip>
          <a:srcRect l="4168" t="1752" b="2508"/>
          <a:stretch/>
        </p:blipFill>
        <p:spPr>
          <a:xfrm>
            <a:off x="5249250" y="746274"/>
            <a:ext cx="6942750" cy="5365449"/>
          </a:xfrm>
          <a:prstGeom prst="rect">
            <a:avLst/>
          </a:prstGeom>
          <a:noFill/>
          <a:ln>
            <a:noFill/>
          </a:ln>
        </p:spPr>
      </p:pic>
      <p:pic>
        <p:nvPicPr>
          <p:cNvPr id="185" name="Shape 185"/>
          <p:cNvPicPr preferRelativeResize="0"/>
          <p:nvPr/>
        </p:nvPicPr>
        <p:blipFill>
          <a:blip r:embed="rId5">
            <a:alphaModFix/>
          </a:blip>
          <a:stretch>
            <a:fillRect/>
          </a:stretch>
        </p:blipFill>
        <p:spPr>
          <a:xfrm>
            <a:off x="0" y="3522800"/>
            <a:ext cx="4925725" cy="3404324"/>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Shape 190"/>
          <p:cNvPicPr preferRelativeResize="0"/>
          <p:nvPr/>
        </p:nvPicPr>
        <p:blipFill rotWithShape="1">
          <a:blip r:embed="rId3">
            <a:alphaModFix/>
          </a:blip>
          <a:srcRect t="11737" b="2836"/>
          <a:stretch/>
        </p:blipFill>
        <p:spPr>
          <a:xfrm>
            <a:off x="1514525" y="0"/>
            <a:ext cx="8868149" cy="6857999"/>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p:nvPr/>
        </p:nvSpPr>
        <p:spPr>
          <a:xfrm>
            <a:off x="3120150" y="4649775"/>
            <a:ext cx="9071999" cy="1433999"/>
          </a:xfrm>
          <a:prstGeom prst="wedgeRoundRectCallout">
            <a:avLst>
              <a:gd name="adj1" fmla="val 48815"/>
              <a:gd name="adj2" fmla="val 64868"/>
              <a:gd name="adj3" fmla="val 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6" name="Shape 196"/>
          <p:cNvSpPr/>
          <p:nvPr/>
        </p:nvSpPr>
        <p:spPr>
          <a:xfrm>
            <a:off x="0" y="3596150"/>
            <a:ext cx="8774399" cy="887100"/>
          </a:xfrm>
          <a:prstGeom prst="wedgeRoundRectCallout">
            <a:avLst>
              <a:gd name="adj1" fmla="val -41697"/>
              <a:gd name="adj2" fmla="val 71407"/>
              <a:gd name="adj3" fmla="val 0"/>
            </a:avLst>
          </a:prstGeom>
          <a:solidFill>
            <a:srgbClr val="0B539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7" name="Shape 197"/>
          <p:cNvSpPr/>
          <p:nvPr/>
        </p:nvSpPr>
        <p:spPr>
          <a:xfrm>
            <a:off x="3120150" y="1995625"/>
            <a:ext cx="9071999" cy="1433999"/>
          </a:xfrm>
          <a:prstGeom prst="wedgeRoundRectCallout">
            <a:avLst>
              <a:gd name="adj1" fmla="val 48815"/>
              <a:gd name="adj2" fmla="val 64868"/>
              <a:gd name="adj3" fmla="val 0"/>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8" name="Shape 198"/>
          <p:cNvSpPr/>
          <p:nvPr/>
        </p:nvSpPr>
        <p:spPr>
          <a:xfrm>
            <a:off x="0" y="950300"/>
            <a:ext cx="8774399" cy="887100"/>
          </a:xfrm>
          <a:prstGeom prst="wedgeRoundRectCallout">
            <a:avLst>
              <a:gd name="adj1" fmla="val -41697"/>
              <a:gd name="adj2" fmla="val 71407"/>
              <a:gd name="adj3" fmla="val 0"/>
            </a:avLst>
          </a:prstGeom>
          <a:solidFill>
            <a:srgbClr val="0B539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9" name="Shape 199"/>
          <p:cNvSpPr txBox="1"/>
          <p:nvPr/>
        </p:nvSpPr>
        <p:spPr>
          <a:xfrm>
            <a:off x="3184075" y="4509950"/>
            <a:ext cx="8985599" cy="1664100"/>
          </a:xfrm>
          <a:prstGeom prst="rect">
            <a:avLst/>
          </a:prstGeom>
          <a:noFill/>
          <a:ln>
            <a:noFill/>
          </a:ln>
        </p:spPr>
        <p:txBody>
          <a:bodyPr lIns="91425" tIns="91425" rIns="91425" bIns="91425" anchor="ctr" anchorCtr="0">
            <a:noAutofit/>
          </a:bodyPr>
          <a:lstStyle/>
          <a:p>
            <a:pPr lvl="0" rtl="0">
              <a:spcBef>
                <a:spcPts val="0"/>
              </a:spcBef>
              <a:buNone/>
            </a:pPr>
            <a:r>
              <a:rPr lang="en-US" sz="2200">
                <a:latin typeface="Garamond"/>
                <a:ea typeface="Garamond"/>
                <a:cs typeface="Garamond"/>
                <a:sym typeface="Garamond"/>
              </a:rPr>
              <a:t>“I typically look for particular pieces of information and products, and I don’t want to see everything else. Stay simple; provide me with a way to find just the products I’m most-interested in seeing. I want to be able to quickly find the exact type of product I’m looking for, without inappropriate results showing up.”</a:t>
            </a:r>
          </a:p>
        </p:txBody>
      </p:sp>
      <p:sp>
        <p:nvSpPr>
          <p:cNvPr id="200" name="Shape 200"/>
          <p:cNvSpPr txBox="1">
            <a:spLocks noGrp="1"/>
          </p:cNvSpPr>
          <p:nvPr>
            <p:ph type="title"/>
          </p:nvPr>
        </p:nvSpPr>
        <p:spPr>
          <a:xfrm>
            <a:off x="0" y="0"/>
            <a:ext cx="9372600" cy="641699"/>
          </a:xfrm>
          <a:prstGeom prst="rect">
            <a:avLst/>
          </a:prstGeom>
          <a:noFill/>
          <a:ln>
            <a:noFill/>
          </a:ln>
        </p:spPr>
        <p:txBody>
          <a:bodyPr lIns="91425" tIns="45700" rIns="91425" bIns="45700" anchor="ctr" anchorCtr="0">
            <a:noAutofit/>
          </a:bodyPr>
          <a:lstStyle/>
          <a:p>
            <a:pPr marL="0" marR="0" lvl="0" indent="0" algn="l" rtl="0">
              <a:lnSpc>
                <a:spcPct val="85000"/>
              </a:lnSpc>
              <a:spcBef>
                <a:spcPts val="0"/>
              </a:spcBef>
              <a:buClr>
                <a:schemeClr val="accent1"/>
              </a:buClr>
              <a:buSzPct val="25000"/>
              <a:buFont typeface="Calibri"/>
              <a:buNone/>
            </a:pPr>
            <a:r>
              <a:rPr lang="en-US" sz="4400">
                <a:latin typeface="Garamond"/>
                <a:ea typeface="Garamond"/>
                <a:cs typeface="Garamond"/>
                <a:sym typeface="Garamond"/>
              </a:rPr>
              <a:t>Targeted Interview</a:t>
            </a:r>
          </a:p>
        </p:txBody>
      </p:sp>
      <p:sp>
        <p:nvSpPr>
          <p:cNvPr id="201" name="Shape 201"/>
          <p:cNvSpPr txBox="1"/>
          <p:nvPr/>
        </p:nvSpPr>
        <p:spPr>
          <a:xfrm>
            <a:off x="0" y="1023200"/>
            <a:ext cx="8894099" cy="823799"/>
          </a:xfrm>
          <a:prstGeom prst="rect">
            <a:avLst/>
          </a:prstGeom>
          <a:noFill/>
          <a:ln>
            <a:noFill/>
          </a:ln>
        </p:spPr>
        <p:txBody>
          <a:bodyPr lIns="91425" tIns="91425" rIns="91425" bIns="91425" anchor="ctr" anchorCtr="0">
            <a:noAutofit/>
          </a:bodyPr>
          <a:lstStyle/>
          <a:p>
            <a:pPr lvl="0">
              <a:spcBef>
                <a:spcPts val="0"/>
              </a:spcBef>
              <a:buClr>
                <a:schemeClr val="dk2"/>
              </a:buClr>
              <a:buSzPct val="45833"/>
              <a:buFont typeface="Arial"/>
              <a:buNone/>
            </a:pPr>
            <a:r>
              <a:rPr lang="en-US" sz="2400">
                <a:solidFill>
                  <a:srgbClr val="FFFFFF"/>
                </a:solidFill>
                <a:latin typeface="Garamond"/>
                <a:ea typeface="Garamond"/>
                <a:cs typeface="Garamond"/>
                <a:sym typeface="Garamond"/>
              </a:rPr>
              <a:t>How do you typically go about deciding what attractions or locations to visit?</a:t>
            </a:r>
          </a:p>
        </p:txBody>
      </p:sp>
      <p:sp>
        <p:nvSpPr>
          <p:cNvPr id="202" name="Shape 202"/>
          <p:cNvSpPr txBox="1"/>
          <p:nvPr/>
        </p:nvSpPr>
        <p:spPr>
          <a:xfrm>
            <a:off x="3206400" y="1905356"/>
            <a:ext cx="8985599" cy="1664100"/>
          </a:xfrm>
          <a:prstGeom prst="rect">
            <a:avLst/>
          </a:prstGeom>
          <a:noFill/>
          <a:ln>
            <a:noFill/>
          </a:ln>
        </p:spPr>
        <p:txBody>
          <a:bodyPr lIns="91425" tIns="91425" rIns="91425" bIns="91425" anchor="ctr" anchorCtr="0">
            <a:noAutofit/>
          </a:bodyPr>
          <a:lstStyle/>
          <a:p>
            <a:pPr lvl="0" rtl="0">
              <a:spcBef>
                <a:spcPts val="0"/>
              </a:spcBef>
              <a:buClr>
                <a:schemeClr val="dk2"/>
              </a:buClr>
              <a:buSzPct val="50000"/>
              <a:buFont typeface="Arial"/>
              <a:buNone/>
            </a:pPr>
            <a:r>
              <a:rPr lang="en-US" sz="2200">
                <a:latin typeface="Garamond"/>
                <a:ea typeface="Garamond"/>
                <a:cs typeface="Garamond"/>
                <a:sym typeface="Garamond"/>
              </a:rPr>
              <a:t>“I tend to base my decisions on reviews that I read about the place. I worry that if I go to try a new place on my own, it won’t be as good as another place that somebody else recommends.”</a:t>
            </a:r>
          </a:p>
          <a:p>
            <a:pPr>
              <a:spcBef>
                <a:spcPts val="0"/>
              </a:spcBef>
              <a:buNone/>
            </a:pPr>
            <a:endParaRPr sz="2200">
              <a:latin typeface="Garamond"/>
              <a:ea typeface="Garamond"/>
              <a:cs typeface="Garamond"/>
              <a:sym typeface="Garamond"/>
            </a:endParaRPr>
          </a:p>
        </p:txBody>
      </p:sp>
      <p:sp>
        <p:nvSpPr>
          <p:cNvPr id="203" name="Shape 203"/>
          <p:cNvSpPr txBox="1"/>
          <p:nvPr/>
        </p:nvSpPr>
        <p:spPr>
          <a:xfrm>
            <a:off x="24500" y="3627800"/>
            <a:ext cx="8860500" cy="823799"/>
          </a:xfrm>
          <a:prstGeom prst="rect">
            <a:avLst/>
          </a:prstGeom>
          <a:noFill/>
          <a:ln>
            <a:noFill/>
          </a:ln>
        </p:spPr>
        <p:txBody>
          <a:bodyPr lIns="91425" tIns="91425" rIns="91425" bIns="91425" anchor="ctr" anchorCtr="0">
            <a:noAutofit/>
          </a:bodyPr>
          <a:lstStyle/>
          <a:p>
            <a:pPr lvl="0" rtl="0">
              <a:spcBef>
                <a:spcPts val="0"/>
              </a:spcBef>
              <a:buClr>
                <a:schemeClr val="dk2"/>
              </a:buClr>
              <a:buSzPct val="45833"/>
              <a:buFont typeface="Arial"/>
              <a:buNone/>
            </a:pPr>
            <a:r>
              <a:rPr lang="en-US" sz="2400">
                <a:solidFill>
                  <a:srgbClr val="FFFFFF"/>
                </a:solidFill>
                <a:latin typeface="Garamond"/>
                <a:ea typeface="Garamond"/>
                <a:cs typeface="Garamond"/>
                <a:sym typeface="Garamond"/>
              </a:rPr>
              <a:t>Is there a particular method that you prefer to use when navigating through a website?</a:t>
            </a:r>
          </a:p>
          <a:p>
            <a:pPr>
              <a:spcBef>
                <a:spcPts val="0"/>
              </a:spcBef>
              <a:buNone/>
            </a:pPr>
            <a:endParaRPr>
              <a:solidFill>
                <a:srgbClr val="FFFFFF"/>
              </a:solidFill>
              <a:latin typeface="Garamond"/>
              <a:ea typeface="Garamond"/>
              <a:cs typeface="Garamond"/>
              <a:sym typeface="Garamond"/>
            </a:endParaRPr>
          </a:p>
        </p:txBody>
      </p:sp>
      <p:cxnSp>
        <p:nvCxnSpPr>
          <p:cNvPr id="204" name="Shape 204"/>
          <p:cNvCxnSpPr/>
          <p:nvPr/>
        </p:nvCxnSpPr>
        <p:spPr>
          <a:xfrm>
            <a:off x="583025" y="739625"/>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1597301" y="0"/>
            <a:ext cx="8997397" cy="685799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Shape 216"/>
          <p:cNvPicPr preferRelativeResize="0"/>
          <p:nvPr/>
        </p:nvPicPr>
        <p:blipFill>
          <a:blip r:embed="rId3">
            <a:alphaModFix/>
          </a:blip>
          <a:stretch>
            <a:fillRect/>
          </a:stretch>
        </p:blipFill>
        <p:spPr>
          <a:xfrm>
            <a:off x="1155639" y="0"/>
            <a:ext cx="9880720" cy="68580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Shape 222"/>
          <p:cNvPicPr preferRelativeResize="0"/>
          <p:nvPr/>
        </p:nvPicPr>
        <p:blipFill>
          <a:blip r:embed="rId3">
            <a:alphaModFix/>
          </a:blip>
          <a:stretch>
            <a:fillRect/>
          </a:stretch>
        </p:blipFill>
        <p:spPr>
          <a:xfrm>
            <a:off x="1484586" y="0"/>
            <a:ext cx="9222826" cy="6857999"/>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
        <p:cNvGrpSpPr/>
        <p:nvPr/>
      </p:nvGrpSpPr>
      <p:grpSpPr>
        <a:xfrm>
          <a:off x="0" y="0"/>
          <a:ext cx="0" cy="0"/>
          <a:chOff x="0" y="0"/>
          <a:chExt cx="0" cy="0"/>
        </a:xfrm>
      </p:grpSpPr>
      <p:pic>
        <p:nvPicPr>
          <p:cNvPr id="227" name="Shape 227"/>
          <p:cNvPicPr preferRelativeResize="0"/>
          <p:nvPr/>
        </p:nvPicPr>
        <p:blipFill rotWithShape="1">
          <a:blip r:embed="rId3">
            <a:alphaModFix/>
          </a:blip>
          <a:srcRect b="7287"/>
          <a:stretch/>
        </p:blipFill>
        <p:spPr>
          <a:xfrm>
            <a:off x="1309657" y="0"/>
            <a:ext cx="9572692" cy="6858000"/>
          </a:xfrm>
          <a:prstGeom prst="rect">
            <a:avLst/>
          </a:prstGeom>
          <a:noFill/>
          <a:ln>
            <a:noFill/>
          </a:ln>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0" y="0"/>
            <a:ext cx="9372600" cy="740700"/>
          </a:xfrm>
          <a:prstGeom prst="rect">
            <a:avLst/>
          </a:prstGeom>
          <a:noFill/>
          <a:ln>
            <a:noFill/>
          </a:ln>
        </p:spPr>
        <p:txBody>
          <a:bodyPr lIns="91425" tIns="45700" rIns="91425" bIns="45700" anchor="ctr" anchorCtr="0">
            <a:noAutofit/>
          </a:bodyPr>
          <a:lstStyle/>
          <a:p>
            <a:pPr marL="0" marR="0" lvl="0" indent="0" algn="l" rtl="0">
              <a:lnSpc>
                <a:spcPct val="85000"/>
              </a:lnSpc>
              <a:spcBef>
                <a:spcPts val="0"/>
              </a:spcBef>
              <a:buClr>
                <a:schemeClr val="accent1"/>
              </a:buClr>
              <a:buSzPct val="25000"/>
              <a:buFont typeface="Calibri"/>
              <a:buNone/>
            </a:pPr>
            <a:r>
              <a:rPr lang="en-US" sz="4400"/>
              <a:t>Content Strategy</a:t>
            </a:r>
          </a:p>
        </p:txBody>
      </p:sp>
      <p:cxnSp>
        <p:nvCxnSpPr>
          <p:cNvPr id="233" name="Shape 233"/>
          <p:cNvCxnSpPr/>
          <p:nvPr/>
        </p:nvCxnSpPr>
        <p:spPr>
          <a:xfrm>
            <a:off x="742650" y="740700"/>
            <a:ext cx="10706700" cy="0"/>
          </a:xfrm>
          <a:prstGeom prst="straightConnector1">
            <a:avLst/>
          </a:prstGeom>
          <a:noFill/>
          <a:ln w="9525" cap="flat" cmpd="sng">
            <a:solidFill>
              <a:srgbClr val="18E4FF"/>
            </a:solidFill>
            <a:prstDash val="solid"/>
            <a:round/>
            <a:headEnd type="none" w="lg" len="lg"/>
            <a:tailEnd type="none" w="lg" len="lg"/>
          </a:ln>
        </p:spPr>
      </p:cxnSp>
      <p:sp>
        <p:nvSpPr>
          <p:cNvPr id="234" name="Shape 234"/>
          <p:cNvSpPr/>
          <p:nvPr/>
        </p:nvSpPr>
        <p:spPr>
          <a:xfrm>
            <a:off x="2003300" y="1508500"/>
            <a:ext cx="2997599" cy="1724099"/>
          </a:xfrm>
          <a:prstGeom prst="roundRect">
            <a:avLst>
              <a:gd name="adj" fmla="val 16667"/>
            </a:avLst>
          </a:prstGeom>
          <a:solidFill>
            <a:srgbClr val="2E75B5"/>
          </a:solidFill>
          <a:ln w="9525" cap="flat" cmpd="sng">
            <a:solidFill>
              <a:srgbClr val="00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5" name="Shape 235"/>
          <p:cNvSpPr txBox="1"/>
          <p:nvPr/>
        </p:nvSpPr>
        <p:spPr>
          <a:xfrm>
            <a:off x="2602850" y="2000200"/>
            <a:ext cx="1798500" cy="740700"/>
          </a:xfrm>
          <a:prstGeom prst="rect">
            <a:avLst/>
          </a:prstGeom>
          <a:solidFill>
            <a:srgbClr val="2E75B5"/>
          </a:solidFill>
          <a:ln>
            <a:noFill/>
          </a:ln>
        </p:spPr>
        <p:txBody>
          <a:bodyPr lIns="91425" tIns="91425" rIns="91425" bIns="91425" anchor="t" anchorCtr="0">
            <a:noAutofit/>
          </a:bodyPr>
          <a:lstStyle/>
          <a:p>
            <a:pPr>
              <a:spcBef>
                <a:spcPts val="0"/>
              </a:spcBef>
              <a:buNone/>
            </a:pPr>
            <a:r>
              <a:rPr lang="en-US" sz="3600">
                <a:solidFill>
                  <a:srgbClr val="FFFFFF"/>
                </a:solidFill>
                <a:latin typeface="Garamond"/>
                <a:ea typeface="Garamond"/>
                <a:cs typeface="Garamond"/>
                <a:sym typeface="Garamond"/>
              </a:rPr>
              <a:t>Relevant</a:t>
            </a:r>
          </a:p>
        </p:txBody>
      </p:sp>
      <p:grpSp>
        <p:nvGrpSpPr>
          <p:cNvPr id="236" name="Shape 236"/>
          <p:cNvGrpSpPr/>
          <p:nvPr/>
        </p:nvGrpSpPr>
        <p:grpSpPr>
          <a:xfrm>
            <a:off x="6210325" y="1508500"/>
            <a:ext cx="2997599" cy="1724099"/>
            <a:chOff x="6162300" y="1068675"/>
            <a:chExt cx="2997599" cy="1724099"/>
          </a:xfrm>
        </p:grpSpPr>
        <p:sp>
          <p:nvSpPr>
            <p:cNvPr id="237" name="Shape 237"/>
            <p:cNvSpPr/>
            <p:nvPr/>
          </p:nvSpPr>
          <p:spPr>
            <a:xfrm>
              <a:off x="6162300" y="1068675"/>
              <a:ext cx="2997599" cy="1724099"/>
            </a:xfrm>
            <a:prstGeom prst="roundRect">
              <a:avLst>
                <a:gd name="adj" fmla="val 16667"/>
              </a:avLst>
            </a:prstGeom>
            <a:solidFill>
              <a:srgbClr val="2E75B5"/>
            </a:solidFill>
            <a:ln w="9525" cap="flat" cmpd="sng">
              <a:solidFill>
                <a:srgbClr val="00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8" name="Shape 238"/>
            <p:cNvSpPr txBox="1"/>
            <p:nvPr/>
          </p:nvSpPr>
          <p:spPr>
            <a:xfrm>
              <a:off x="6258475" y="1560375"/>
              <a:ext cx="2901300" cy="740700"/>
            </a:xfrm>
            <a:prstGeom prst="rect">
              <a:avLst/>
            </a:prstGeom>
            <a:solidFill>
              <a:srgbClr val="2E75B5"/>
            </a:solidFill>
            <a:ln>
              <a:noFill/>
            </a:ln>
          </p:spPr>
          <p:txBody>
            <a:bodyPr lIns="91425" tIns="91425" rIns="91425" bIns="91425" anchor="t" anchorCtr="0">
              <a:noAutofit/>
            </a:bodyPr>
            <a:lstStyle/>
            <a:p>
              <a:pPr lvl="0" rtl="0">
                <a:spcBef>
                  <a:spcPts val="0"/>
                </a:spcBef>
                <a:buNone/>
              </a:pPr>
              <a:r>
                <a:rPr lang="en-US" sz="3600">
                  <a:solidFill>
                    <a:srgbClr val="FFFFFF"/>
                  </a:solidFill>
                  <a:latin typeface="Garamond"/>
                  <a:ea typeface="Garamond"/>
                  <a:cs typeface="Garamond"/>
                  <a:sym typeface="Garamond"/>
                </a:rPr>
                <a:t>Recommended</a:t>
              </a:r>
            </a:p>
          </p:txBody>
        </p:sp>
      </p:grpSp>
      <p:grpSp>
        <p:nvGrpSpPr>
          <p:cNvPr id="239" name="Shape 239"/>
          <p:cNvGrpSpPr/>
          <p:nvPr/>
        </p:nvGrpSpPr>
        <p:grpSpPr>
          <a:xfrm>
            <a:off x="2003300" y="4000400"/>
            <a:ext cx="2997599" cy="1724099"/>
            <a:chOff x="2003300" y="3018425"/>
            <a:chExt cx="2997599" cy="1724099"/>
          </a:xfrm>
        </p:grpSpPr>
        <p:sp>
          <p:nvSpPr>
            <p:cNvPr id="240" name="Shape 240"/>
            <p:cNvSpPr/>
            <p:nvPr/>
          </p:nvSpPr>
          <p:spPr>
            <a:xfrm>
              <a:off x="2003300" y="3018425"/>
              <a:ext cx="2997599" cy="1724099"/>
            </a:xfrm>
            <a:prstGeom prst="roundRect">
              <a:avLst>
                <a:gd name="adj" fmla="val 16667"/>
              </a:avLst>
            </a:prstGeom>
            <a:solidFill>
              <a:srgbClr val="2E75B5"/>
            </a:solidFill>
            <a:ln w="9525" cap="flat" cmpd="sng">
              <a:solidFill>
                <a:srgbClr val="00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1" name="Shape 241"/>
            <p:cNvSpPr txBox="1"/>
            <p:nvPr/>
          </p:nvSpPr>
          <p:spPr>
            <a:xfrm>
              <a:off x="2661350" y="3510125"/>
              <a:ext cx="1857000" cy="740700"/>
            </a:xfrm>
            <a:prstGeom prst="rect">
              <a:avLst/>
            </a:prstGeom>
            <a:solidFill>
              <a:srgbClr val="2E75B5"/>
            </a:solidFill>
            <a:ln>
              <a:noFill/>
            </a:ln>
          </p:spPr>
          <p:txBody>
            <a:bodyPr lIns="91425" tIns="91425" rIns="91425" bIns="91425" anchor="t" anchorCtr="0">
              <a:noAutofit/>
            </a:bodyPr>
            <a:lstStyle/>
            <a:p>
              <a:pPr lvl="0" rtl="0">
                <a:spcBef>
                  <a:spcPts val="0"/>
                </a:spcBef>
                <a:buNone/>
              </a:pPr>
              <a:r>
                <a:rPr lang="en-US" sz="3600">
                  <a:solidFill>
                    <a:srgbClr val="FFFFFF"/>
                  </a:solidFill>
                  <a:latin typeface="Garamond"/>
                  <a:ea typeface="Garamond"/>
                  <a:cs typeface="Garamond"/>
                  <a:sym typeface="Garamond"/>
                </a:rPr>
                <a:t>Intuitive</a:t>
              </a:r>
            </a:p>
          </p:txBody>
        </p:sp>
      </p:grpSp>
      <p:grpSp>
        <p:nvGrpSpPr>
          <p:cNvPr id="242" name="Shape 242"/>
          <p:cNvGrpSpPr/>
          <p:nvPr/>
        </p:nvGrpSpPr>
        <p:grpSpPr>
          <a:xfrm>
            <a:off x="6210325" y="4000400"/>
            <a:ext cx="2997599" cy="1724099"/>
            <a:chOff x="6162300" y="3018425"/>
            <a:chExt cx="2997599" cy="1724099"/>
          </a:xfrm>
        </p:grpSpPr>
        <p:sp>
          <p:nvSpPr>
            <p:cNvPr id="243" name="Shape 243"/>
            <p:cNvSpPr/>
            <p:nvPr/>
          </p:nvSpPr>
          <p:spPr>
            <a:xfrm>
              <a:off x="6162300" y="3018425"/>
              <a:ext cx="2997599" cy="1724099"/>
            </a:xfrm>
            <a:prstGeom prst="roundRect">
              <a:avLst>
                <a:gd name="adj" fmla="val 16667"/>
              </a:avLst>
            </a:prstGeom>
            <a:solidFill>
              <a:srgbClr val="2E75B5"/>
            </a:solidFill>
            <a:ln w="9525" cap="flat" cmpd="sng">
              <a:solidFill>
                <a:srgbClr val="00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44" name="Shape 244"/>
            <p:cNvSpPr txBox="1"/>
            <p:nvPr/>
          </p:nvSpPr>
          <p:spPr>
            <a:xfrm>
              <a:off x="6809875" y="3510125"/>
              <a:ext cx="1798500" cy="740700"/>
            </a:xfrm>
            <a:prstGeom prst="rect">
              <a:avLst/>
            </a:prstGeom>
            <a:solidFill>
              <a:srgbClr val="2E75B5"/>
            </a:solidFill>
            <a:ln>
              <a:noFill/>
            </a:ln>
          </p:spPr>
          <p:txBody>
            <a:bodyPr lIns="91425" tIns="91425" rIns="91425" bIns="91425" anchor="t" anchorCtr="0">
              <a:noAutofit/>
            </a:bodyPr>
            <a:lstStyle/>
            <a:p>
              <a:pPr lvl="0" rtl="0">
                <a:spcBef>
                  <a:spcPts val="0"/>
                </a:spcBef>
                <a:buNone/>
              </a:pPr>
              <a:r>
                <a:rPr lang="en-US" sz="3600">
                  <a:latin typeface="Garamond"/>
                  <a:ea typeface="Garamond"/>
                  <a:cs typeface="Garamond"/>
                  <a:sym typeface="Garamond"/>
                </a:rPr>
                <a:t>  </a:t>
              </a:r>
              <a:r>
                <a:rPr lang="en-US" sz="3600">
                  <a:solidFill>
                    <a:srgbClr val="FFFFFF"/>
                  </a:solidFill>
                  <a:latin typeface="Garamond"/>
                  <a:ea typeface="Garamond"/>
                  <a:cs typeface="Garamond"/>
                  <a:sym typeface="Garamond"/>
                </a:rPr>
                <a:t>Assist</a:t>
              </a:r>
            </a:p>
          </p:txBody>
        </p:sp>
      </p:gr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3">
            <a:alphaModFix/>
          </a:blip>
          <a:srcRect t="12838" r="26297"/>
          <a:stretch/>
        </p:blipFill>
        <p:spPr>
          <a:xfrm>
            <a:off x="0" y="740700"/>
            <a:ext cx="12191998" cy="6117299"/>
          </a:xfrm>
          <a:prstGeom prst="rect">
            <a:avLst/>
          </a:prstGeom>
          <a:noFill/>
          <a:ln>
            <a:noFill/>
          </a:ln>
        </p:spPr>
      </p:pic>
      <p:sp>
        <p:nvSpPr>
          <p:cNvPr id="250" name="Shape 250"/>
          <p:cNvSpPr txBox="1">
            <a:spLocks noGrp="1"/>
          </p:cNvSpPr>
          <p:nvPr>
            <p:ph type="title"/>
          </p:nvPr>
        </p:nvSpPr>
        <p:spPr>
          <a:xfrm>
            <a:off x="0" y="0"/>
            <a:ext cx="9372600" cy="740700"/>
          </a:xfrm>
          <a:prstGeom prst="rect">
            <a:avLst/>
          </a:prstGeom>
          <a:noFill/>
          <a:ln>
            <a:noFill/>
          </a:ln>
        </p:spPr>
        <p:txBody>
          <a:bodyPr lIns="91425" tIns="45700" rIns="91425" bIns="45700" anchor="ctr" anchorCtr="0">
            <a:noAutofit/>
          </a:bodyPr>
          <a:lstStyle/>
          <a:p>
            <a:pPr marL="0" marR="0" lvl="0" indent="0" algn="l" rtl="0">
              <a:lnSpc>
                <a:spcPct val="85000"/>
              </a:lnSpc>
              <a:spcBef>
                <a:spcPts val="0"/>
              </a:spcBef>
              <a:buClr>
                <a:schemeClr val="accent1"/>
              </a:buClr>
              <a:buSzPct val="25000"/>
              <a:buFont typeface="Calibri"/>
              <a:buNone/>
            </a:pPr>
            <a:r>
              <a:rPr lang="en-US" sz="4400"/>
              <a:t>Content Matrix</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Shape 330"/>
          <p:cNvPicPr preferRelativeResize="0"/>
          <p:nvPr/>
        </p:nvPicPr>
        <p:blipFill rotWithShape="1">
          <a:blip r:embed="rId3">
            <a:alphaModFix/>
          </a:blip>
          <a:srcRect/>
          <a:stretch/>
        </p:blipFill>
        <p:spPr>
          <a:xfrm>
            <a:off x="155575" y="48975"/>
            <a:ext cx="1087799" cy="852600"/>
          </a:xfrm>
          <a:prstGeom prst="rect">
            <a:avLst/>
          </a:prstGeom>
          <a:noFill/>
          <a:ln>
            <a:noFill/>
          </a:ln>
        </p:spPr>
      </p:pic>
      <p:sp>
        <p:nvSpPr>
          <p:cNvPr id="331" name="Shape 331"/>
          <p:cNvSpPr txBox="1"/>
          <p:nvPr/>
        </p:nvSpPr>
        <p:spPr>
          <a:xfrm>
            <a:off x="9728736" y="410843"/>
            <a:ext cx="18333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Welcome, Agatha</a:t>
            </a:r>
          </a:p>
        </p:txBody>
      </p:sp>
      <p:pic>
        <p:nvPicPr>
          <p:cNvPr id="332" name="Shape 332"/>
          <p:cNvPicPr preferRelativeResize="0"/>
          <p:nvPr/>
        </p:nvPicPr>
        <p:blipFill rotWithShape="1">
          <a:blip r:embed="rId4">
            <a:alphaModFix/>
          </a:blip>
          <a:srcRect/>
          <a:stretch/>
        </p:blipFill>
        <p:spPr>
          <a:xfrm>
            <a:off x="11409722" y="23560"/>
            <a:ext cx="633900" cy="633900"/>
          </a:xfrm>
          <a:prstGeom prst="rect">
            <a:avLst/>
          </a:prstGeom>
          <a:noFill/>
          <a:ln>
            <a:noFill/>
          </a:ln>
        </p:spPr>
      </p:pic>
      <p:sp>
        <p:nvSpPr>
          <p:cNvPr id="333" name="Shape 333"/>
          <p:cNvSpPr/>
          <p:nvPr/>
        </p:nvSpPr>
        <p:spPr>
          <a:xfrm>
            <a:off x="245460" y="899899"/>
            <a:ext cx="11814899" cy="1396200"/>
          </a:xfrm>
          <a:prstGeom prst="rect">
            <a:avLst/>
          </a:prstGeom>
          <a:noFill/>
          <a:ln w="127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nvGrpSpPr>
          <p:cNvPr id="334" name="Shape 334"/>
          <p:cNvGrpSpPr/>
          <p:nvPr/>
        </p:nvGrpSpPr>
        <p:grpSpPr>
          <a:xfrm>
            <a:off x="4845459" y="288501"/>
            <a:ext cx="2514599" cy="353399"/>
            <a:chOff x="4459730" y="310497"/>
            <a:chExt cx="2514599" cy="353399"/>
          </a:xfrm>
        </p:grpSpPr>
        <p:sp>
          <p:nvSpPr>
            <p:cNvPr id="335" name="Shape 335"/>
            <p:cNvSpPr/>
            <p:nvPr/>
          </p:nvSpPr>
          <p:spPr>
            <a:xfrm>
              <a:off x="4459730" y="310497"/>
              <a:ext cx="2514599" cy="353399"/>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Calibri"/>
                  <a:ea typeface="Calibri"/>
                  <a:cs typeface="Calibri"/>
                  <a:sym typeface="Calibri"/>
                </a:rPr>
                <a:t>Cologne</a:t>
              </a:r>
            </a:p>
          </p:txBody>
        </p:sp>
        <p:pic>
          <p:nvPicPr>
            <p:cNvPr id="336" name="Shape 336"/>
            <p:cNvPicPr preferRelativeResize="0"/>
            <p:nvPr/>
          </p:nvPicPr>
          <p:blipFill rotWithShape="1">
            <a:blip r:embed="rId5">
              <a:alphaModFix/>
            </a:blip>
            <a:srcRect/>
            <a:stretch/>
          </p:blipFill>
          <p:spPr>
            <a:xfrm>
              <a:off x="4459730" y="359841"/>
              <a:ext cx="314400" cy="276300"/>
            </a:xfrm>
            <a:prstGeom prst="rect">
              <a:avLst/>
            </a:prstGeom>
            <a:noFill/>
            <a:ln>
              <a:noFill/>
            </a:ln>
          </p:spPr>
        </p:pic>
        <p:pic>
          <p:nvPicPr>
            <p:cNvPr id="337" name="Shape 337"/>
            <p:cNvPicPr preferRelativeResize="0"/>
            <p:nvPr/>
          </p:nvPicPr>
          <p:blipFill rotWithShape="1">
            <a:blip r:embed="rId6">
              <a:alphaModFix/>
            </a:blip>
            <a:srcRect/>
            <a:stretch/>
          </p:blipFill>
          <p:spPr>
            <a:xfrm>
              <a:off x="6686345" y="359833"/>
              <a:ext cx="280799" cy="267899"/>
            </a:xfrm>
            <a:prstGeom prst="rect">
              <a:avLst/>
            </a:prstGeom>
            <a:noFill/>
            <a:ln>
              <a:noFill/>
            </a:ln>
          </p:spPr>
        </p:pic>
      </p:grpSp>
      <p:sp>
        <p:nvSpPr>
          <p:cNvPr id="338" name="Shape 338"/>
          <p:cNvSpPr txBox="1"/>
          <p:nvPr/>
        </p:nvSpPr>
        <p:spPr>
          <a:xfrm>
            <a:off x="3319401" y="902736"/>
            <a:ext cx="10098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Products</a:t>
            </a:r>
          </a:p>
        </p:txBody>
      </p:sp>
      <p:sp>
        <p:nvSpPr>
          <p:cNvPr id="339" name="Shape 339"/>
          <p:cNvSpPr txBox="1"/>
          <p:nvPr/>
        </p:nvSpPr>
        <p:spPr>
          <a:xfrm>
            <a:off x="6239103" y="902703"/>
            <a:ext cx="7275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Help</a:t>
            </a:r>
          </a:p>
        </p:txBody>
      </p:sp>
      <p:sp>
        <p:nvSpPr>
          <p:cNvPr id="340" name="Shape 340"/>
          <p:cNvSpPr txBox="1"/>
          <p:nvPr/>
        </p:nvSpPr>
        <p:spPr>
          <a:xfrm>
            <a:off x="7535489" y="902707"/>
            <a:ext cx="10503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About Us</a:t>
            </a:r>
          </a:p>
        </p:txBody>
      </p:sp>
      <p:cxnSp>
        <p:nvCxnSpPr>
          <p:cNvPr id="341" name="Shape 341"/>
          <p:cNvCxnSpPr/>
          <p:nvPr/>
        </p:nvCxnSpPr>
        <p:spPr>
          <a:xfrm>
            <a:off x="1561779" y="895699"/>
            <a:ext cx="0" cy="333599"/>
          </a:xfrm>
          <a:prstGeom prst="straightConnector1">
            <a:avLst/>
          </a:prstGeom>
          <a:noFill/>
          <a:ln w="9525" cap="flat" cmpd="sng">
            <a:solidFill>
              <a:schemeClr val="accent1"/>
            </a:solidFill>
            <a:prstDash val="solid"/>
            <a:miter/>
            <a:headEnd type="none" w="med" len="med"/>
            <a:tailEnd type="none" w="med" len="med"/>
          </a:ln>
        </p:spPr>
      </p:cxnSp>
      <p:cxnSp>
        <p:nvCxnSpPr>
          <p:cNvPr id="342" name="Shape 342"/>
          <p:cNvCxnSpPr/>
          <p:nvPr/>
        </p:nvCxnSpPr>
        <p:spPr>
          <a:xfrm>
            <a:off x="3207796" y="909349"/>
            <a:ext cx="0" cy="333599"/>
          </a:xfrm>
          <a:prstGeom prst="straightConnector1">
            <a:avLst/>
          </a:prstGeom>
          <a:noFill/>
          <a:ln w="9525" cap="flat" cmpd="sng">
            <a:solidFill>
              <a:schemeClr val="accent1"/>
            </a:solidFill>
            <a:prstDash val="solid"/>
            <a:miter/>
            <a:headEnd type="none" w="med" len="med"/>
            <a:tailEnd type="none" w="med" len="med"/>
          </a:ln>
        </p:spPr>
      </p:cxnSp>
      <p:cxnSp>
        <p:nvCxnSpPr>
          <p:cNvPr id="343" name="Shape 343"/>
          <p:cNvCxnSpPr/>
          <p:nvPr/>
        </p:nvCxnSpPr>
        <p:spPr>
          <a:xfrm>
            <a:off x="4454705" y="904866"/>
            <a:ext cx="0" cy="333599"/>
          </a:xfrm>
          <a:prstGeom prst="straightConnector1">
            <a:avLst/>
          </a:prstGeom>
          <a:noFill/>
          <a:ln w="9525" cap="flat" cmpd="sng">
            <a:solidFill>
              <a:schemeClr val="accent1"/>
            </a:solidFill>
            <a:prstDash val="solid"/>
            <a:miter/>
            <a:headEnd type="none" w="med" len="med"/>
            <a:tailEnd type="none" w="med" len="med"/>
          </a:ln>
        </p:spPr>
      </p:cxnSp>
      <p:cxnSp>
        <p:nvCxnSpPr>
          <p:cNvPr id="344" name="Shape 344"/>
          <p:cNvCxnSpPr/>
          <p:nvPr/>
        </p:nvCxnSpPr>
        <p:spPr>
          <a:xfrm>
            <a:off x="5917412" y="920569"/>
            <a:ext cx="0" cy="333599"/>
          </a:xfrm>
          <a:prstGeom prst="straightConnector1">
            <a:avLst/>
          </a:prstGeom>
          <a:noFill/>
          <a:ln w="9525" cap="flat" cmpd="sng">
            <a:solidFill>
              <a:schemeClr val="accent1"/>
            </a:solidFill>
            <a:prstDash val="solid"/>
            <a:miter/>
            <a:headEnd type="none" w="med" len="med"/>
            <a:tailEnd type="none" w="med" len="med"/>
          </a:ln>
        </p:spPr>
      </p:cxnSp>
      <p:sp>
        <p:nvSpPr>
          <p:cNvPr id="345" name="Shape 345"/>
          <p:cNvSpPr/>
          <p:nvPr/>
        </p:nvSpPr>
        <p:spPr>
          <a:xfrm>
            <a:off x="245450" y="2523000"/>
            <a:ext cx="1739099" cy="2764500"/>
          </a:xfrm>
          <a:prstGeom prst="rect">
            <a:avLst/>
          </a:prstGeom>
          <a:noFill/>
          <a:ln w="127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46" name="Shape 346"/>
          <p:cNvSpPr/>
          <p:nvPr/>
        </p:nvSpPr>
        <p:spPr>
          <a:xfrm>
            <a:off x="1984664" y="2328875"/>
            <a:ext cx="10058999" cy="4529099"/>
          </a:xfrm>
          <a:prstGeom prst="rect">
            <a:avLst/>
          </a:prstGeom>
          <a:noFill/>
          <a:ln w="127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47" name="Shape 347"/>
          <p:cNvSpPr/>
          <p:nvPr/>
        </p:nvSpPr>
        <p:spPr>
          <a:xfrm>
            <a:off x="2120000" y="2646524"/>
            <a:ext cx="9754499" cy="583199"/>
          </a:xfrm>
          <a:prstGeom prst="rect">
            <a:avLst/>
          </a:prstGeom>
          <a:noFill/>
          <a:ln w="127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348" name="Shape 348"/>
          <p:cNvPicPr preferRelativeResize="0"/>
          <p:nvPr/>
        </p:nvPicPr>
        <p:blipFill rotWithShape="1">
          <a:blip r:embed="rId7">
            <a:alphaModFix/>
          </a:blip>
          <a:srcRect/>
          <a:stretch/>
        </p:blipFill>
        <p:spPr>
          <a:xfrm>
            <a:off x="2103150" y="4203250"/>
            <a:ext cx="1087799" cy="637799"/>
          </a:xfrm>
          <a:prstGeom prst="rect">
            <a:avLst/>
          </a:prstGeom>
          <a:noFill/>
          <a:ln>
            <a:noFill/>
          </a:ln>
        </p:spPr>
      </p:pic>
      <p:pic>
        <p:nvPicPr>
          <p:cNvPr id="349" name="Shape 349"/>
          <p:cNvPicPr preferRelativeResize="0"/>
          <p:nvPr/>
        </p:nvPicPr>
        <p:blipFill rotWithShape="1">
          <a:blip r:embed="rId8">
            <a:alphaModFix/>
          </a:blip>
          <a:srcRect/>
          <a:stretch/>
        </p:blipFill>
        <p:spPr>
          <a:xfrm rot="10800000" flipH="1">
            <a:off x="5313583" y="2817349"/>
            <a:ext cx="284400" cy="228900"/>
          </a:xfrm>
          <a:prstGeom prst="rect">
            <a:avLst/>
          </a:prstGeom>
          <a:noFill/>
          <a:ln>
            <a:noFill/>
          </a:ln>
        </p:spPr>
      </p:pic>
      <p:sp>
        <p:nvSpPr>
          <p:cNvPr id="350" name="Shape 350"/>
          <p:cNvSpPr txBox="1"/>
          <p:nvPr/>
        </p:nvSpPr>
        <p:spPr>
          <a:xfrm>
            <a:off x="3307903" y="4408770"/>
            <a:ext cx="19070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Cologne Market</a:t>
            </a:r>
          </a:p>
        </p:txBody>
      </p:sp>
      <p:pic>
        <p:nvPicPr>
          <p:cNvPr id="351" name="Shape 351"/>
          <p:cNvPicPr preferRelativeResize="0"/>
          <p:nvPr/>
        </p:nvPicPr>
        <p:blipFill rotWithShape="1">
          <a:blip r:embed="rId9">
            <a:alphaModFix/>
          </a:blip>
          <a:srcRect/>
          <a:stretch/>
        </p:blipFill>
        <p:spPr>
          <a:xfrm>
            <a:off x="6399723" y="2664044"/>
            <a:ext cx="1187399" cy="477299"/>
          </a:xfrm>
          <a:prstGeom prst="rect">
            <a:avLst/>
          </a:prstGeom>
          <a:noFill/>
          <a:ln>
            <a:noFill/>
          </a:ln>
        </p:spPr>
      </p:pic>
      <p:pic>
        <p:nvPicPr>
          <p:cNvPr id="352" name="Shape 352"/>
          <p:cNvPicPr preferRelativeResize="0"/>
          <p:nvPr/>
        </p:nvPicPr>
        <p:blipFill rotWithShape="1">
          <a:blip r:embed="rId10">
            <a:alphaModFix/>
          </a:blip>
          <a:srcRect/>
          <a:stretch/>
        </p:blipFill>
        <p:spPr>
          <a:xfrm>
            <a:off x="7941664" y="2856042"/>
            <a:ext cx="172799" cy="196499"/>
          </a:xfrm>
          <a:prstGeom prst="rect">
            <a:avLst/>
          </a:prstGeom>
          <a:noFill/>
          <a:ln>
            <a:noFill/>
          </a:ln>
        </p:spPr>
      </p:pic>
      <p:grpSp>
        <p:nvGrpSpPr>
          <p:cNvPr id="353" name="Shape 353"/>
          <p:cNvGrpSpPr/>
          <p:nvPr/>
        </p:nvGrpSpPr>
        <p:grpSpPr>
          <a:xfrm>
            <a:off x="8954516" y="2720649"/>
            <a:ext cx="1295175" cy="409593"/>
            <a:chOff x="8935789" y="2938513"/>
            <a:chExt cx="1246800" cy="655035"/>
          </a:xfrm>
        </p:grpSpPr>
        <p:pic>
          <p:nvPicPr>
            <p:cNvPr id="354" name="Shape 354"/>
            <p:cNvPicPr preferRelativeResize="0"/>
            <p:nvPr/>
          </p:nvPicPr>
          <p:blipFill rotWithShape="1">
            <a:blip r:embed="rId11">
              <a:alphaModFix/>
            </a:blip>
            <a:srcRect/>
            <a:stretch/>
          </p:blipFill>
          <p:spPr>
            <a:xfrm>
              <a:off x="9259850" y="2938513"/>
              <a:ext cx="460500" cy="460500"/>
            </a:xfrm>
            <a:prstGeom prst="rect">
              <a:avLst/>
            </a:prstGeom>
            <a:noFill/>
            <a:ln>
              <a:noFill/>
            </a:ln>
          </p:spPr>
        </p:pic>
        <p:sp>
          <p:nvSpPr>
            <p:cNvPr id="355" name="Shape 355"/>
            <p:cNvSpPr txBox="1"/>
            <p:nvPr/>
          </p:nvSpPr>
          <p:spPr>
            <a:xfrm>
              <a:off x="8935789" y="3224249"/>
              <a:ext cx="12468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Add to Cart</a:t>
              </a:r>
            </a:p>
          </p:txBody>
        </p:sp>
      </p:grpSp>
      <p:sp>
        <p:nvSpPr>
          <p:cNvPr id="356" name="Shape 356"/>
          <p:cNvSpPr/>
          <p:nvPr/>
        </p:nvSpPr>
        <p:spPr>
          <a:xfrm>
            <a:off x="2103136" y="3417487"/>
            <a:ext cx="9788100" cy="579000"/>
          </a:xfrm>
          <a:prstGeom prst="rect">
            <a:avLst/>
          </a:prstGeom>
          <a:noFill/>
          <a:ln w="127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357" name="Shape 357"/>
          <p:cNvPicPr preferRelativeResize="0"/>
          <p:nvPr/>
        </p:nvPicPr>
        <p:blipFill rotWithShape="1">
          <a:blip r:embed="rId12">
            <a:alphaModFix/>
          </a:blip>
          <a:srcRect/>
          <a:stretch/>
        </p:blipFill>
        <p:spPr>
          <a:xfrm>
            <a:off x="2103138" y="3404351"/>
            <a:ext cx="1087799" cy="569999"/>
          </a:xfrm>
          <a:prstGeom prst="rect">
            <a:avLst/>
          </a:prstGeom>
          <a:noFill/>
          <a:ln>
            <a:noFill/>
          </a:ln>
        </p:spPr>
      </p:pic>
      <p:sp>
        <p:nvSpPr>
          <p:cNvPr id="358" name="Shape 358"/>
          <p:cNvSpPr txBox="1"/>
          <p:nvPr/>
        </p:nvSpPr>
        <p:spPr>
          <a:xfrm>
            <a:off x="3315277" y="3523875"/>
            <a:ext cx="1246800" cy="293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L</a:t>
            </a:r>
            <a:r>
              <a:rPr lang="en-US" sz="1800">
                <a:solidFill>
                  <a:schemeClr val="dk1"/>
                </a:solidFill>
                <a:latin typeface="Calibri"/>
                <a:ea typeface="Calibri"/>
                <a:cs typeface="Calibri"/>
                <a:sym typeface="Calibri"/>
              </a:rPr>
              <a:t>A</a:t>
            </a:r>
            <a:r>
              <a:rPr lang="en-US" sz="1800" b="0" i="0" u="none" strike="noStrike" cap="none" baseline="0">
                <a:solidFill>
                  <a:schemeClr val="dk1"/>
                </a:solidFill>
                <a:latin typeface="Calibri"/>
                <a:ea typeface="Calibri"/>
                <a:cs typeface="Calibri"/>
                <a:sym typeface="Calibri"/>
              </a:rPr>
              <a:t> Opera</a:t>
            </a:r>
          </a:p>
        </p:txBody>
      </p:sp>
      <p:pic>
        <p:nvPicPr>
          <p:cNvPr id="359" name="Shape 359"/>
          <p:cNvPicPr preferRelativeResize="0"/>
          <p:nvPr/>
        </p:nvPicPr>
        <p:blipFill rotWithShape="1">
          <a:blip r:embed="rId13">
            <a:alphaModFix/>
          </a:blip>
          <a:srcRect/>
          <a:stretch/>
        </p:blipFill>
        <p:spPr>
          <a:xfrm rot="10800000" flipH="1">
            <a:off x="5275687" y="3579960"/>
            <a:ext cx="294299" cy="234000"/>
          </a:xfrm>
          <a:prstGeom prst="rect">
            <a:avLst/>
          </a:prstGeom>
          <a:noFill/>
          <a:ln>
            <a:noFill/>
          </a:ln>
        </p:spPr>
      </p:pic>
      <p:pic>
        <p:nvPicPr>
          <p:cNvPr id="360" name="Shape 360"/>
          <p:cNvPicPr preferRelativeResize="0"/>
          <p:nvPr/>
        </p:nvPicPr>
        <p:blipFill rotWithShape="1">
          <a:blip r:embed="rId14">
            <a:alphaModFix/>
          </a:blip>
          <a:srcRect/>
          <a:stretch/>
        </p:blipFill>
        <p:spPr>
          <a:xfrm>
            <a:off x="6377267" y="3426455"/>
            <a:ext cx="1228799" cy="488399"/>
          </a:xfrm>
          <a:prstGeom prst="rect">
            <a:avLst/>
          </a:prstGeom>
          <a:noFill/>
          <a:ln>
            <a:noFill/>
          </a:ln>
        </p:spPr>
      </p:pic>
      <p:pic>
        <p:nvPicPr>
          <p:cNvPr id="361" name="Shape 361"/>
          <p:cNvPicPr preferRelativeResize="0"/>
          <p:nvPr/>
        </p:nvPicPr>
        <p:blipFill rotWithShape="1">
          <a:blip r:embed="rId15">
            <a:alphaModFix/>
          </a:blip>
          <a:srcRect/>
          <a:stretch/>
        </p:blipFill>
        <p:spPr>
          <a:xfrm>
            <a:off x="9296590" y="3416308"/>
            <a:ext cx="460500" cy="366000"/>
          </a:xfrm>
          <a:prstGeom prst="rect">
            <a:avLst/>
          </a:prstGeom>
          <a:noFill/>
          <a:ln>
            <a:noFill/>
          </a:ln>
        </p:spPr>
      </p:pic>
      <p:sp>
        <p:nvSpPr>
          <p:cNvPr id="362" name="Shape 362"/>
          <p:cNvSpPr txBox="1"/>
          <p:nvPr/>
        </p:nvSpPr>
        <p:spPr>
          <a:xfrm>
            <a:off x="8992281" y="3701325"/>
            <a:ext cx="1246800" cy="2937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Add to Cart</a:t>
            </a:r>
          </a:p>
        </p:txBody>
      </p:sp>
      <p:sp>
        <p:nvSpPr>
          <p:cNvPr id="363" name="Shape 363"/>
          <p:cNvSpPr/>
          <p:nvPr/>
        </p:nvSpPr>
        <p:spPr>
          <a:xfrm>
            <a:off x="2103136" y="4221589"/>
            <a:ext cx="9771300" cy="637799"/>
          </a:xfrm>
          <a:prstGeom prst="rect">
            <a:avLst/>
          </a:prstGeom>
          <a:noFill/>
          <a:ln w="12700" cap="flat" cmpd="sng">
            <a:solidFill>
              <a:srgbClr val="42719B"/>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pic>
        <p:nvPicPr>
          <p:cNvPr id="364" name="Shape 364"/>
          <p:cNvPicPr preferRelativeResize="0"/>
          <p:nvPr/>
        </p:nvPicPr>
        <p:blipFill rotWithShape="1">
          <a:blip r:embed="rId16">
            <a:alphaModFix/>
          </a:blip>
          <a:srcRect/>
          <a:stretch/>
        </p:blipFill>
        <p:spPr>
          <a:xfrm>
            <a:off x="2104050" y="2647875"/>
            <a:ext cx="1085999" cy="583199"/>
          </a:xfrm>
          <a:prstGeom prst="rect">
            <a:avLst/>
          </a:prstGeom>
          <a:noFill/>
          <a:ln>
            <a:noFill/>
          </a:ln>
        </p:spPr>
      </p:pic>
      <p:sp>
        <p:nvSpPr>
          <p:cNvPr id="365" name="Shape 365"/>
          <p:cNvSpPr txBox="1"/>
          <p:nvPr/>
        </p:nvSpPr>
        <p:spPr>
          <a:xfrm>
            <a:off x="3244613" y="2745747"/>
            <a:ext cx="1886100" cy="328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Munich vs FC Koln</a:t>
            </a:r>
          </a:p>
        </p:txBody>
      </p:sp>
      <p:pic>
        <p:nvPicPr>
          <p:cNvPr id="366" name="Shape 366"/>
          <p:cNvPicPr preferRelativeResize="0"/>
          <p:nvPr/>
        </p:nvPicPr>
        <p:blipFill rotWithShape="1">
          <a:blip r:embed="rId17">
            <a:alphaModFix/>
          </a:blip>
          <a:srcRect/>
          <a:stretch/>
        </p:blipFill>
        <p:spPr>
          <a:xfrm rot="10800000" flipH="1">
            <a:off x="5270221" y="4393669"/>
            <a:ext cx="293999" cy="261900"/>
          </a:xfrm>
          <a:prstGeom prst="rect">
            <a:avLst/>
          </a:prstGeom>
          <a:noFill/>
          <a:ln>
            <a:noFill/>
          </a:ln>
        </p:spPr>
      </p:pic>
      <p:pic>
        <p:nvPicPr>
          <p:cNvPr id="367" name="Shape 367"/>
          <p:cNvPicPr preferRelativeResize="0"/>
          <p:nvPr/>
        </p:nvPicPr>
        <p:blipFill rotWithShape="1">
          <a:blip r:embed="rId18">
            <a:alphaModFix/>
          </a:blip>
          <a:srcRect/>
          <a:stretch/>
        </p:blipFill>
        <p:spPr>
          <a:xfrm>
            <a:off x="6369905" y="4251296"/>
            <a:ext cx="1226699" cy="546599"/>
          </a:xfrm>
          <a:prstGeom prst="rect">
            <a:avLst/>
          </a:prstGeom>
          <a:noFill/>
          <a:ln>
            <a:noFill/>
          </a:ln>
        </p:spPr>
      </p:pic>
      <p:grpSp>
        <p:nvGrpSpPr>
          <p:cNvPr id="368" name="Shape 368"/>
          <p:cNvGrpSpPr/>
          <p:nvPr/>
        </p:nvGrpSpPr>
        <p:grpSpPr>
          <a:xfrm>
            <a:off x="8981531" y="4210285"/>
            <a:ext cx="1244680" cy="647542"/>
            <a:chOff x="8932813" y="2865727"/>
            <a:chExt cx="1246800" cy="727821"/>
          </a:xfrm>
        </p:grpSpPr>
        <p:pic>
          <p:nvPicPr>
            <p:cNvPr id="369" name="Shape 369"/>
            <p:cNvPicPr preferRelativeResize="0"/>
            <p:nvPr/>
          </p:nvPicPr>
          <p:blipFill rotWithShape="1">
            <a:blip r:embed="rId19">
              <a:alphaModFix/>
            </a:blip>
            <a:srcRect/>
            <a:stretch/>
          </p:blipFill>
          <p:spPr>
            <a:xfrm>
              <a:off x="9237123" y="2865727"/>
              <a:ext cx="460500" cy="460500"/>
            </a:xfrm>
            <a:prstGeom prst="rect">
              <a:avLst/>
            </a:prstGeom>
            <a:noFill/>
            <a:ln>
              <a:noFill/>
            </a:ln>
          </p:spPr>
        </p:pic>
        <p:sp>
          <p:nvSpPr>
            <p:cNvPr id="370" name="Shape 370"/>
            <p:cNvSpPr txBox="1"/>
            <p:nvPr/>
          </p:nvSpPr>
          <p:spPr>
            <a:xfrm>
              <a:off x="8932813" y="3224249"/>
              <a:ext cx="1246800"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Add to Cart</a:t>
              </a:r>
            </a:p>
          </p:txBody>
        </p:sp>
      </p:grpSp>
      <p:pic>
        <p:nvPicPr>
          <p:cNvPr id="371" name="Shape 371"/>
          <p:cNvPicPr preferRelativeResize="0"/>
          <p:nvPr/>
        </p:nvPicPr>
        <p:blipFill rotWithShape="1">
          <a:blip r:embed="rId10">
            <a:alphaModFix/>
          </a:blip>
          <a:srcRect/>
          <a:stretch/>
        </p:blipFill>
        <p:spPr>
          <a:xfrm>
            <a:off x="7974246" y="3608707"/>
            <a:ext cx="172799" cy="196499"/>
          </a:xfrm>
          <a:prstGeom prst="rect">
            <a:avLst/>
          </a:prstGeom>
          <a:noFill/>
          <a:ln>
            <a:noFill/>
          </a:ln>
        </p:spPr>
      </p:pic>
      <p:pic>
        <p:nvPicPr>
          <p:cNvPr id="372" name="Shape 372"/>
          <p:cNvPicPr preferRelativeResize="0"/>
          <p:nvPr/>
        </p:nvPicPr>
        <p:blipFill rotWithShape="1">
          <a:blip r:embed="rId10">
            <a:alphaModFix/>
          </a:blip>
          <a:srcRect/>
          <a:stretch/>
        </p:blipFill>
        <p:spPr>
          <a:xfrm>
            <a:off x="8135195" y="3609887"/>
            <a:ext cx="172799" cy="196499"/>
          </a:xfrm>
          <a:prstGeom prst="rect">
            <a:avLst/>
          </a:prstGeom>
          <a:noFill/>
          <a:ln>
            <a:noFill/>
          </a:ln>
        </p:spPr>
      </p:pic>
      <p:pic>
        <p:nvPicPr>
          <p:cNvPr id="373" name="Shape 373"/>
          <p:cNvPicPr preferRelativeResize="0"/>
          <p:nvPr/>
        </p:nvPicPr>
        <p:blipFill rotWithShape="1">
          <a:blip r:embed="rId10">
            <a:alphaModFix/>
          </a:blip>
          <a:srcRect/>
          <a:stretch/>
        </p:blipFill>
        <p:spPr>
          <a:xfrm>
            <a:off x="8310499" y="3609771"/>
            <a:ext cx="172799" cy="196499"/>
          </a:xfrm>
          <a:prstGeom prst="rect">
            <a:avLst/>
          </a:prstGeom>
          <a:noFill/>
          <a:ln>
            <a:noFill/>
          </a:ln>
        </p:spPr>
      </p:pic>
      <p:pic>
        <p:nvPicPr>
          <p:cNvPr id="374" name="Shape 374"/>
          <p:cNvPicPr preferRelativeResize="0"/>
          <p:nvPr/>
        </p:nvPicPr>
        <p:blipFill rotWithShape="1">
          <a:blip r:embed="rId10">
            <a:alphaModFix/>
          </a:blip>
          <a:srcRect/>
          <a:stretch/>
        </p:blipFill>
        <p:spPr>
          <a:xfrm>
            <a:off x="7941664" y="4414176"/>
            <a:ext cx="172799" cy="196499"/>
          </a:xfrm>
          <a:prstGeom prst="rect">
            <a:avLst/>
          </a:prstGeom>
          <a:noFill/>
          <a:ln>
            <a:noFill/>
          </a:ln>
        </p:spPr>
      </p:pic>
      <p:pic>
        <p:nvPicPr>
          <p:cNvPr id="375" name="Shape 375"/>
          <p:cNvPicPr preferRelativeResize="0"/>
          <p:nvPr/>
        </p:nvPicPr>
        <p:blipFill rotWithShape="1">
          <a:blip r:embed="rId10">
            <a:alphaModFix/>
          </a:blip>
          <a:srcRect/>
          <a:stretch/>
        </p:blipFill>
        <p:spPr>
          <a:xfrm>
            <a:off x="8121497" y="4414176"/>
            <a:ext cx="172799" cy="196499"/>
          </a:xfrm>
          <a:prstGeom prst="rect">
            <a:avLst/>
          </a:prstGeom>
          <a:noFill/>
          <a:ln>
            <a:noFill/>
          </a:ln>
        </p:spPr>
      </p:pic>
      <p:pic>
        <p:nvPicPr>
          <p:cNvPr id="376" name="Shape 376"/>
          <p:cNvPicPr preferRelativeResize="0"/>
          <p:nvPr/>
        </p:nvPicPr>
        <p:blipFill rotWithShape="1">
          <a:blip r:embed="rId10">
            <a:alphaModFix/>
          </a:blip>
          <a:srcRect/>
          <a:stretch/>
        </p:blipFill>
        <p:spPr>
          <a:xfrm>
            <a:off x="8294263" y="4430971"/>
            <a:ext cx="172799" cy="196499"/>
          </a:xfrm>
          <a:prstGeom prst="rect">
            <a:avLst/>
          </a:prstGeom>
          <a:noFill/>
          <a:ln>
            <a:noFill/>
          </a:ln>
        </p:spPr>
      </p:pic>
      <p:pic>
        <p:nvPicPr>
          <p:cNvPr id="377" name="Shape 377"/>
          <p:cNvPicPr preferRelativeResize="0"/>
          <p:nvPr/>
        </p:nvPicPr>
        <p:blipFill rotWithShape="1">
          <a:blip r:embed="rId10">
            <a:alphaModFix/>
          </a:blip>
          <a:srcRect/>
          <a:stretch/>
        </p:blipFill>
        <p:spPr>
          <a:xfrm>
            <a:off x="8099642" y="2854864"/>
            <a:ext cx="172799" cy="196499"/>
          </a:xfrm>
          <a:prstGeom prst="rect">
            <a:avLst/>
          </a:prstGeom>
          <a:noFill/>
          <a:ln>
            <a:noFill/>
          </a:ln>
        </p:spPr>
      </p:pic>
      <p:sp>
        <p:nvSpPr>
          <p:cNvPr id="378" name="Shape 378"/>
          <p:cNvSpPr txBox="1"/>
          <p:nvPr/>
        </p:nvSpPr>
        <p:spPr>
          <a:xfrm>
            <a:off x="2166950" y="4993300"/>
            <a:ext cx="1244700" cy="477299"/>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b="0" i="0" u="none" strike="noStrike" cap="none" baseline="0">
                <a:solidFill>
                  <a:schemeClr val="dk1"/>
                </a:solidFill>
                <a:latin typeface="Garamond"/>
                <a:ea typeface="Garamond"/>
                <a:cs typeface="Garamond"/>
                <a:sym typeface="Garamond"/>
              </a:rPr>
              <a:t>Open From</a:t>
            </a:r>
          </a:p>
          <a:p>
            <a:pPr marL="0" marR="0" lvl="0" indent="0" algn="l" rtl="0">
              <a:spcBef>
                <a:spcPts val="0"/>
              </a:spcBef>
              <a:buNone/>
            </a:pPr>
            <a:r>
              <a:rPr lang="en-US" b="0" i="0" u="none" strike="noStrike" cap="none" baseline="0">
                <a:solidFill>
                  <a:schemeClr val="dk1"/>
                </a:solidFill>
                <a:latin typeface="Garamond"/>
                <a:ea typeface="Garamond"/>
                <a:cs typeface="Garamond"/>
                <a:sym typeface="Garamond"/>
              </a:rPr>
              <a:t>5 am – 2 pm</a:t>
            </a:r>
          </a:p>
        </p:txBody>
      </p:sp>
      <p:sp>
        <p:nvSpPr>
          <p:cNvPr id="379" name="Shape 379"/>
          <p:cNvSpPr txBox="1"/>
          <p:nvPr/>
        </p:nvSpPr>
        <p:spPr>
          <a:xfrm>
            <a:off x="6162390" y="4917143"/>
            <a:ext cx="2251799" cy="738599"/>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b="0" i="0" u="none" strike="noStrike" cap="none" baseline="0">
                <a:solidFill>
                  <a:schemeClr val="dk1"/>
                </a:solidFill>
                <a:latin typeface="Garamond"/>
                <a:ea typeface="Garamond"/>
                <a:cs typeface="Garamond"/>
                <a:sym typeface="Garamond"/>
              </a:rPr>
              <a:t>Transportation Type</a:t>
            </a:r>
          </a:p>
          <a:p>
            <a:pPr marL="0" marR="0" lvl="0" indent="0" algn="l" rtl="0">
              <a:spcBef>
                <a:spcPts val="0"/>
              </a:spcBef>
              <a:buNone/>
            </a:pPr>
            <a:r>
              <a:rPr lang="en-US" b="0" i="0" u="sng" strike="noStrike" cap="none" baseline="0">
                <a:solidFill>
                  <a:srgbClr val="2E75B5"/>
                </a:solidFill>
                <a:latin typeface="Garamond"/>
                <a:ea typeface="Garamond"/>
                <a:cs typeface="Garamond"/>
                <a:sym typeface="Garamond"/>
              </a:rPr>
              <a:t>Taxi Service</a:t>
            </a:r>
          </a:p>
          <a:p>
            <a:pPr marL="0" marR="0" lvl="0" indent="0" algn="l" rtl="0">
              <a:spcBef>
                <a:spcPts val="0"/>
              </a:spcBef>
              <a:buNone/>
            </a:pPr>
            <a:r>
              <a:rPr lang="en-US" b="0" i="0" u="sng" strike="noStrike" cap="none" baseline="0">
                <a:solidFill>
                  <a:srgbClr val="2E75B5"/>
                </a:solidFill>
                <a:latin typeface="Garamond"/>
                <a:ea typeface="Garamond"/>
                <a:cs typeface="Garamond"/>
                <a:sym typeface="Garamond"/>
              </a:rPr>
              <a:t>Public Transport</a:t>
            </a:r>
          </a:p>
          <a:p>
            <a:pPr marL="0" marR="0" lvl="0" indent="0" algn="l" rtl="0">
              <a:spcBef>
                <a:spcPts val="0"/>
              </a:spcBef>
              <a:buNone/>
            </a:pPr>
            <a:endParaRPr b="0" i="0" u="none" strike="noStrike" cap="none" baseline="0">
              <a:solidFill>
                <a:schemeClr val="dk1"/>
              </a:solidFill>
              <a:latin typeface="Garamond"/>
              <a:ea typeface="Garamond"/>
              <a:cs typeface="Garamond"/>
              <a:sym typeface="Garamond"/>
            </a:endParaRPr>
          </a:p>
        </p:txBody>
      </p:sp>
      <p:sp>
        <p:nvSpPr>
          <p:cNvPr id="380" name="Shape 380"/>
          <p:cNvSpPr txBox="1"/>
          <p:nvPr/>
        </p:nvSpPr>
        <p:spPr>
          <a:xfrm>
            <a:off x="9750486" y="4917148"/>
            <a:ext cx="1789799" cy="261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b="0" i="0" u="none" strike="noStrike" cap="none" baseline="0">
                <a:solidFill>
                  <a:schemeClr val="dk1"/>
                </a:solidFill>
                <a:latin typeface="Garamond"/>
                <a:ea typeface="Garamond"/>
                <a:cs typeface="Garamond"/>
                <a:sym typeface="Garamond"/>
              </a:rPr>
              <a:t>Get Directions</a:t>
            </a:r>
            <a:r>
              <a:rPr lang="en-US" b="0" i="0" u="none" strike="noStrike" cap="none" baseline="0">
                <a:solidFill>
                  <a:schemeClr val="dk1"/>
                </a:solidFill>
                <a:latin typeface="Calibri"/>
                <a:ea typeface="Calibri"/>
                <a:cs typeface="Calibri"/>
                <a:sym typeface="Calibri"/>
              </a:rPr>
              <a:t> </a:t>
            </a:r>
          </a:p>
        </p:txBody>
      </p:sp>
      <p:pic>
        <p:nvPicPr>
          <p:cNvPr id="381" name="Shape 381"/>
          <p:cNvPicPr preferRelativeResize="0"/>
          <p:nvPr/>
        </p:nvPicPr>
        <p:blipFill rotWithShape="1">
          <a:blip r:embed="rId20">
            <a:alphaModFix/>
          </a:blip>
          <a:srcRect/>
          <a:stretch/>
        </p:blipFill>
        <p:spPr>
          <a:xfrm>
            <a:off x="11164928" y="4886253"/>
            <a:ext cx="460500" cy="460500"/>
          </a:xfrm>
          <a:prstGeom prst="rect">
            <a:avLst/>
          </a:prstGeom>
          <a:noFill/>
          <a:ln>
            <a:noFill/>
          </a:ln>
        </p:spPr>
      </p:pic>
      <p:sp>
        <p:nvSpPr>
          <p:cNvPr id="382" name="Shape 382"/>
          <p:cNvSpPr txBox="1"/>
          <p:nvPr/>
        </p:nvSpPr>
        <p:spPr>
          <a:xfrm>
            <a:off x="2166950" y="5606100"/>
            <a:ext cx="9660600" cy="1103700"/>
          </a:xfrm>
          <a:prstGeom prst="rect">
            <a:avLst/>
          </a:prstGeom>
          <a:noFill/>
          <a:ln>
            <a:noFill/>
          </a:ln>
        </p:spPr>
        <p:txBody>
          <a:bodyPr lIns="91425" tIns="91425" rIns="91425" bIns="91425" anchor="t" anchorCtr="0">
            <a:noAutofit/>
          </a:bodyPr>
          <a:lstStyle/>
          <a:p>
            <a:pPr rtl="0">
              <a:spcBef>
                <a:spcPts val="0"/>
              </a:spcBef>
              <a:buNone/>
            </a:pPr>
            <a:r>
              <a:rPr lang="en-US" sz="900"/>
              <a:t>The most famous of markets is in the shadow of the Cologne Cathedral, the largest  in Germany and a UNESCO World Heritage site.</a:t>
            </a:r>
          </a:p>
          <a:p>
            <a:pPr rtl="0">
              <a:spcBef>
                <a:spcPts val="0"/>
              </a:spcBef>
              <a:buNone/>
            </a:pPr>
            <a:endParaRPr sz="900"/>
          </a:p>
          <a:p>
            <a:pPr rtl="0">
              <a:spcBef>
                <a:spcPts val="0"/>
              </a:spcBef>
              <a:buNone/>
            </a:pPr>
            <a:r>
              <a:rPr lang="en-US" sz="900"/>
              <a:t>With the imposing Gothic backdrop and the largest Christmas Tree in the Rhine, the ‘Am Dom’ Market (26 Nov - 23 Dec) offers over 160 stalls selling the traditional yuletide wares and their famous Glühwein (mulled wine). Traditional music fills the air, providing the perfect atmosphere for Christmas Shopping.</a:t>
            </a:r>
          </a:p>
          <a:p>
            <a:pPr rtl="0">
              <a:spcBef>
                <a:spcPts val="0"/>
              </a:spcBef>
              <a:buNone/>
            </a:pPr>
            <a:endParaRPr sz="900"/>
          </a:p>
          <a:p>
            <a:pPr>
              <a:spcBef>
                <a:spcPts val="0"/>
              </a:spcBef>
              <a:buNone/>
            </a:pPr>
            <a:r>
              <a:rPr lang="en-US" sz="900"/>
              <a:t>For Children, the Alter Market is the place to go, with a Santa’s Grotto, Puppet Theatre, and stands filled with toys. The Rudolfplatz will transport children both big and small to the world of the Brothers Grimm, with fairytale figures and festive illuminations.</a:t>
            </a:r>
          </a:p>
        </p:txBody>
      </p:sp>
      <p:sp>
        <p:nvSpPr>
          <p:cNvPr id="383" name="Shape 383"/>
          <p:cNvSpPr/>
          <p:nvPr/>
        </p:nvSpPr>
        <p:spPr>
          <a:xfrm>
            <a:off x="239575" y="2523125"/>
            <a:ext cx="1739099" cy="342000"/>
          </a:xfrm>
          <a:prstGeom prst="rect">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US" b="1">
                <a:solidFill>
                  <a:srgbClr val="FFFFFF"/>
                </a:solidFill>
              </a:rPr>
              <a:t>Top Rated</a:t>
            </a:r>
          </a:p>
        </p:txBody>
      </p:sp>
      <p:sp>
        <p:nvSpPr>
          <p:cNvPr id="384" name="Shape 384"/>
          <p:cNvSpPr/>
          <p:nvPr/>
        </p:nvSpPr>
        <p:spPr>
          <a:xfrm>
            <a:off x="236512" y="2856050"/>
            <a:ext cx="1739099" cy="342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a:t>Food and Drink</a:t>
            </a:r>
          </a:p>
        </p:txBody>
      </p:sp>
      <p:sp>
        <p:nvSpPr>
          <p:cNvPr id="385" name="Shape 385"/>
          <p:cNvSpPr/>
          <p:nvPr/>
        </p:nvSpPr>
        <p:spPr>
          <a:xfrm>
            <a:off x="239700" y="3211950"/>
            <a:ext cx="1739099" cy="342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a:t>Music</a:t>
            </a:r>
          </a:p>
        </p:txBody>
      </p:sp>
      <p:sp>
        <p:nvSpPr>
          <p:cNvPr id="386" name="Shape 386"/>
          <p:cNvSpPr/>
          <p:nvPr/>
        </p:nvSpPr>
        <p:spPr>
          <a:xfrm>
            <a:off x="239700" y="3567850"/>
            <a:ext cx="1739099" cy="342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a:t>Arts &amp; History</a:t>
            </a:r>
          </a:p>
        </p:txBody>
      </p:sp>
      <p:sp>
        <p:nvSpPr>
          <p:cNvPr id="387" name="Shape 387"/>
          <p:cNvSpPr/>
          <p:nvPr/>
        </p:nvSpPr>
        <p:spPr>
          <a:xfrm>
            <a:off x="246975" y="3900775"/>
            <a:ext cx="1739099" cy="342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300"/>
              <a:t>Outdoor &amp; Adventure</a:t>
            </a:r>
          </a:p>
        </p:txBody>
      </p:sp>
      <p:sp>
        <p:nvSpPr>
          <p:cNvPr id="388" name="Shape 388"/>
          <p:cNvSpPr/>
          <p:nvPr/>
        </p:nvSpPr>
        <p:spPr>
          <a:xfrm>
            <a:off x="243912" y="4233700"/>
            <a:ext cx="1739099" cy="342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a:t>Shopping</a:t>
            </a:r>
          </a:p>
        </p:txBody>
      </p:sp>
      <p:sp>
        <p:nvSpPr>
          <p:cNvPr id="389" name="Shape 389"/>
          <p:cNvSpPr/>
          <p:nvPr/>
        </p:nvSpPr>
        <p:spPr>
          <a:xfrm>
            <a:off x="247100" y="4589600"/>
            <a:ext cx="1739099" cy="342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a:t>Meet Up</a:t>
            </a:r>
          </a:p>
        </p:txBody>
      </p:sp>
      <p:sp>
        <p:nvSpPr>
          <p:cNvPr id="390" name="Shape 390"/>
          <p:cNvSpPr/>
          <p:nvPr/>
        </p:nvSpPr>
        <p:spPr>
          <a:xfrm>
            <a:off x="247100" y="4945500"/>
            <a:ext cx="1739099" cy="342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a:t>Events</a:t>
            </a:r>
          </a:p>
        </p:txBody>
      </p:sp>
      <p:sp>
        <p:nvSpPr>
          <p:cNvPr id="391" name="Shape 391"/>
          <p:cNvSpPr/>
          <p:nvPr/>
        </p:nvSpPr>
        <p:spPr>
          <a:xfrm rot="5400000">
            <a:off x="11609049" y="2844412"/>
            <a:ext cx="235200" cy="174899"/>
          </a:xfrm>
          <a:prstGeom prst="triangle">
            <a:avLst>
              <a:gd name="adj"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2" name="Shape 392"/>
          <p:cNvSpPr/>
          <p:nvPr/>
        </p:nvSpPr>
        <p:spPr>
          <a:xfrm rot="5400000">
            <a:off x="11595274" y="3617612"/>
            <a:ext cx="235200" cy="174899"/>
          </a:xfrm>
          <a:prstGeom prst="triangle">
            <a:avLst>
              <a:gd name="adj"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3" name="Shape 393"/>
          <p:cNvSpPr/>
          <p:nvPr/>
        </p:nvSpPr>
        <p:spPr>
          <a:xfrm rot="10800000">
            <a:off x="11595290" y="4453058"/>
            <a:ext cx="235200" cy="174899"/>
          </a:xfrm>
          <a:prstGeom prst="triangle">
            <a:avLst>
              <a:gd name="adj"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94" name="Shape 394"/>
          <p:cNvSpPr/>
          <p:nvPr/>
        </p:nvSpPr>
        <p:spPr>
          <a:xfrm>
            <a:off x="246400" y="1242925"/>
            <a:ext cx="11814899" cy="1038599"/>
          </a:xfrm>
          <a:prstGeom prst="rect">
            <a:avLst/>
          </a:prstGeom>
          <a:solidFill>
            <a:srgbClr val="CFE2F3"/>
          </a:solidFill>
          <a:ln w="12700" cap="flat" cmpd="sng">
            <a:solidFill>
              <a:srgbClr val="42719B"/>
            </a:solidFill>
            <a:prstDash val="solid"/>
            <a:miter/>
            <a:headEnd type="none" w="med" len="med"/>
            <a:tailEnd type="none" w="med" len="med"/>
          </a:ln>
        </p:spPr>
        <p:txBody>
          <a:bodyPr lIns="91425" tIns="91425" rIns="91425" bIns="91425" anchor="ctr" anchorCtr="0">
            <a:noAutofit/>
          </a:bodyPr>
          <a:lstStyle/>
          <a:p>
            <a:pPr>
              <a:spcBef>
                <a:spcPts val="0"/>
              </a:spcBef>
              <a:buNone/>
            </a:pPr>
            <a:endParaRPr/>
          </a:p>
        </p:txBody>
      </p:sp>
      <p:sp>
        <p:nvSpPr>
          <p:cNvPr id="395" name="Shape 395"/>
          <p:cNvSpPr txBox="1"/>
          <p:nvPr/>
        </p:nvSpPr>
        <p:spPr>
          <a:xfrm>
            <a:off x="570275" y="1491437"/>
            <a:ext cx="87900" cy="0"/>
          </a:xfrm>
          <a:prstGeom prst="rect">
            <a:avLst/>
          </a:prstGeom>
          <a:noFill/>
          <a:ln>
            <a:noFill/>
          </a:ln>
        </p:spPr>
        <p:txBody>
          <a:bodyPr lIns="91425" tIns="91425" rIns="91425" bIns="91425" anchor="t" anchorCtr="0">
            <a:noAutofit/>
          </a:bodyPr>
          <a:lstStyle/>
          <a:p>
            <a:pPr>
              <a:spcBef>
                <a:spcPts val="0"/>
              </a:spcBef>
              <a:buNone/>
            </a:pPr>
            <a:endParaRPr/>
          </a:p>
        </p:txBody>
      </p:sp>
      <p:sp>
        <p:nvSpPr>
          <p:cNvPr id="396" name="Shape 396"/>
          <p:cNvSpPr txBox="1"/>
          <p:nvPr/>
        </p:nvSpPr>
        <p:spPr>
          <a:xfrm>
            <a:off x="1653975" y="1532812"/>
            <a:ext cx="6287700" cy="488399"/>
          </a:xfrm>
          <a:prstGeom prst="rect">
            <a:avLst/>
          </a:prstGeom>
          <a:noFill/>
          <a:ln>
            <a:noFill/>
          </a:ln>
        </p:spPr>
        <p:txBody>
          <a:bodyPr lIns="91425" tIns="91425" rIns="91425" bIns="91425" anchor="t" anchorCtr="0">
            <a:noAutofit/>
          </a:bodyPr>
          <a:lstStyle/>
          <a:p>
            <a:pPr>
              <a:spcBef>
                <a:spcPts val="0"/>
              </a:spcBef>
              <a:buNone/>
            </a:pPr>
            <a:r>
              <a:rPr lang="en-US" sz="1800">
                <a:solidFill>
                  <a:srgbClr val="0B5394"/>
                </a:solidFill>
              </a:rPr>
              <a:t>40% Discount on Duffle Bags. Offer lasts till 10 Dec, 2015</a:t>
            </a:r>
          </a:p>
        </p:txBody>
      </p:sp>
      <p:pic>
        <p:nvPicPr>
          <p:cNvPr id="397" name="Shape 397"/>
          <p:cNvPicPr preferRelativeResize="0"/>
          <p:nvPr/>
        </p:nvPicPr>
        <p:blipFill>
          <a:blip r:embed="rId21">
            <a:alphaModFix/>
          </a:blip>
          <a:stretch>
            <a:fillRect/>
          </a:stretch>
        </p:blipFill>
        <p:spPr>
          <a:xfrm>
            <a:off x="494900" y="1361562"/>
            <a:ext cx="814749" cy="814749"/>
          </a:xfrm>
          <a:prstGeom prst="rect">
            <a:avLst/>
          </a:prstGeom>
          <a:noFill/>
          <a:ln>
            <a:noFill/>
          </a:ln>
        </p:spPr>
      </p:pic>
      <p:cxnSp>
        <p:nvCxnSpPr>
          <p:cNvPr id="398" name="Shape 398"/>
          <p:cNvCxnSpPr/>
          <p:nvPr/>
        </p:nvCxnSpPr>
        <p:spPr>
          <a:xfrm>
            <a:off x="7288296" y="920561"/>
            <a:ext cx="0" cy="333599"/>
          </a:xfrm>
          <a:prstGeom prst="straightConnector1">
            <a:avLst/>
          </a:prstGeom>
          <a:noFill/>
          <a:ln w="9525" cap="flat" cmpd="sng">
            <a:solidFill>
              <a:schemeClr val="accent1"/>
            </a:solidFill>
            <a:prstDash val="solid"/>
            <a:miter/>
            <a:headEnd type="none" w="med" len="med"/>
            <a:tailEnd type="none" w="med" len="med"/>
          </a:ln>
        </p:spPr>
      </p:cxnSp>
      <p:cxnSp>
        <p:nvCxnSpPr>
          <p:cNvPr id="399" name="Shape 399"/>
          <p:cNvCxnSpPr/>
          <p:nvPr/>
        </p:nvCxnSpPr>
        <p:spPr>
          <a:xfrm>
            <a:off x="8954521" y="920549"/>
            <a:ext cx="0" cy="333599"/>
          </a:xfrm>
          <a:prstGeom prst="straightConnector1">
            <a:avLst/>
          </a:prstGeom>
          <a:noFill/>
          <a:ln w="9525" cap="flat" cmpd="sng">
            <a:solidFill>
              <a:schemeClr val="accent1"/>
            </a:solidFill>
            <a:prstDash val="solid"/>
            <a:miter/>
            <a:headEnd type="none" w="med" len="med"/>
            <a:tailEnd type="none" w="med" len="med"/>
          </a:ln>
        </p:spPr>
      </p:cxnSp>
      <p:sp>
        <p:nvSpPr>
          <p:cNvPr id="400" name="Shape 400"/>
          <p:cNvSpPr txBox="1"/>
          <p:nvPr/>
        </p:nvSpPr>
        <p:spPr>
          <a:xfrm>
            <a:off x="4538512" y="902712"/>
            <a:ext cx="12950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Community</a:t>
            </a:r>
          </a:p>
        </p:txBody>
      </p:sp>
      <p:sp>
        <p:nvSpPr>
          <p:cNvPr id="401" name="Shape 401"/>
          <p:cNvSpPr txBox="1"/>
          <p:nvPr/>
        </p:nvSpPr>
        <p:spPr>
          <a:xfrm>
            <a:off x="266675" y="872975"/>
            <a:ext cx="1295099" cy="3692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chemeClr val="dk1"/>
                </a:solidFill>
                <a:latin typeface="Calibri"/>
                <a:ea typeface="Calibri"/>
                <a:cs typeface="Calibri"/>
                <a:sym typeface="Calibri"/>
              </a:rPr>
              <a:t>My Account</a:t>
            </a:r>
          </a:p>
        </p:txBody>
      </p:sp>
      <p:sp>
        <p:nvSpPr>
          <p:cNvPr id="402" name="Shape 402"/>
          <p:cNvSpPr/>
          <p:nvPr/>
        </p:nvSpPr>
        <p:spPr>
          <a:xfrm>
            <a:off x="1564625" y="921225"/>
            <a:ext cx="1643099" cy="293700"/>
          </a:xfrm>
          <a:prstGeom prst="rect">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3" name="Shape 403"/>
          <p:cNvSpPr txBox="1"/>
          <p:nvPr/>
        </p:nvSpPr>
        <p:spPr>
          <a:xfrm>
            <a:off x="1839400" y="902725"/>
            <a:ext cx="1050300" cy="3533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a:solidFill>
                  <a:srgbClr val="FFFFFF"/>
                </a:solidFill>
                <a:latin typeface="Calibri"/>
                <a:ea typeface="Calibri"/>
                <a:cs typeface="Calibri"/>
                <a:sym typeface="Calibri"/>
              </a:rPr>
              <a:t>Activities</a:t>
            </a:r>
          </a:p>
        </p:txBody>
      </p:sp>
      <p:sp>
        <p:nvSpPr>
          <p:cNvPr id="404" name="Shape 404"/>
          <p:cNvSpPr/>
          <p:nvPr/>
        </p:nvSpPr>
        <p:spPr>
          <a:xfrm>
            <a:off x="10806100" y="2011375"/>
            <a:ext cx="174899" cy="174899"/>
          </a:xfrm>
          <a:prstGeom prst="ellipse">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5" name="Shape 405"/>
          <p:cNvSpPr/>
          <p:nvPr/>
        </p:nvSpPr>
        <p:spPr>
          <a:xfrm>
            <a:off x="11550625" y="2011375"/>
            <a:ext cx="174899" cy="174899"/>
          </a:xfrm>
          <a:prstGeom prst="ellipse">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6" name="Shape 406"/>
          <p:cNvSpPr/>
          <p:nvPr/>
        </p:nvSpPr>
        <p:spPr>
          <a:xfrm>
            <a:off x="11054275" y="2011375"/>
            <a:ext cx="174899" cy="174899"/>
          </a:xfrm>
          <a:prstGeom prst="ellipse">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7" name="Shape 407"/>
          <p:cNvSpPr/>
          <p:nvPr/>
        </p:nvSpPr>
        <p:spPr>
          <a:xfrm>
            <a:off x="11302450" y="2011375"/>
            <a:ext cx="174899" cy="174899"/>
          </a:xfrm>
          <a:prstGeom prst="ellipse">
            <a:avLst/>
          </a:prstGeom>
          <a:solidFill>
            <a:srgbClr val="6D9EEB"/>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rotWithShape="1">
          <a:blip r:embed="rId3">
            <a:alphaModFix/>
          </a:blip>
          <a:srcRect t="14075" b="7289"/>
          <a:stretch/>
        </p:blipFill>
        <p:spPr>
          <a:xfrm>
            <a:off x="0" y="464587"/>
            <a:ext cx="12192000" cy="6386026"/>
          </a:xfrm>
          <a:prstGeom prst="rect">
            <a:avLst/>
          </a:prstGeom>
          <a:noFill/>
          <a:ln>
            <a:noFill/>
          </a:ln>
        </p:spPr>
      </p:pic>
      <p:sp>
        <p:nvSpPr>
          <p:cNvPr id="103" name="Shape 103"/>
          <p:cNvSpPr/>
          <p:nvPr/>
        </p:nvSpPr>
        <p:spPr>
          <a:xfrm>
            <a:off x="4873350" y="69375"/>
            <a:ext cx="2400000" cy="352199"/>
          </a:xfrm>
          <a:prstGeom prst="roundRect">
            <a:avLst>
              <a:gd name="adj" fmla="val 50000"/>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 name="Shape 104"/>
          <p:cNvSpPr/>
          <p:nvPr/>
        </p:nvSpPr>
        <p:spPr>
          <a:xfrm>
            <a:off x="10931175" y="602775"/>
            <a:ext cx="1146299" cy="422700"/>
          </a:xfrm>
          <a:prstGeom prst="roundRect">
            <a:avLst>
              <a:gd name="adj" fmla="val 16667"/>
            </a:avLst>
          </a:prstGeom>
          <a:solidFill>
            <a:srgbClr val="CC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5" name="Shape 105"/>
          <p:cNvSpPr/>
          <p:nvPr/>
        </p:nvSpPr>
        <p:spPr>
          <a:xfrm>
            <a:off x="9445950" y="602775"/>
            <a:ext cx="1146299" cy="422700"/>
          </a:xfrm>
          <a:prstGeom prst="roundRect">
            <a:avLst>
              <a:gd name="adj" fmla="val 16667"/>
            </a:avLst>
          </a:prstGeom>
          <a:solidFill>
            <a:srgbClr val="CC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6" name="Shape 106"/>
          <p:cNvSpPr txBox="1"/>
          <p:nvPr/>
        </p:nvSpPr>
        <p:spPr>
          <a:xfrm>
            <a:off x="9515375" y="604725"/>
            <a:ext cx="987899" cy="443399"/>
          </a:xfrm>
          <a:prstGeom prst="rect">
            <a:avLst/>
          </a:prstGeom>
          <a:noFill/>
          <a:ln>
            <a:noFill/>
          </a:ln>
        </p:spPr>
        <p:txBody>
          <a:bodyPr lIns="91425" tIns="91425" rIns="91425" bIns="91425" anchor="ctr" anchorCtr="0">
            <a:noAutofit/>
          </a:bodyPr>
          <a:lstStyle/>
          <a:p>
            <a:pPr algn="ctr">
              <a:spcBef>
                <a:spcPts val="0"/>
              </a:spcBef>
              <a:buNone/>
            </a:pPr>
            <a:r>
              <a:rPr lang="en-US" b="1"/>
              <a:t>Sign Up</a:t>
            </a:r>
          </a:p>
        </p:txBody>
      </p:sp>
      <p:sp>
        <p:nvSpPr>
          <p:cNvPr id="107" name="Shape 107"/>
          <p:cNvSpPr txBox="1"/>
          <p:nvPr/>
        </p:nvSpPr>
        <p:spPr>
          <a:xfrm>
            <a:off x="11004350" y="604725"/>
            <a:ext cx="996900" cy="443399"/>
          </a:xfrm>
          <a:prstGeom prst="rect">
            <a:avLst/>
          </a:prstGeom>
          <a:noFill/>
          <a:ln>
            <a:noFill/>
          </a:ln>
        </p:spPr>
        <p:txBody>
          <a:bodyPr lIns="91425" tIns="91425" rIns="91425" bIns="91425" anchor="ctr" anchorCtr="0">
            <a:noAutofit/>
          </a:bodyPr>
          <a:lstStyle/>
          <a:p>
            <a:pPr lvl="0" algn="ctr" rtl="0">
              <a:spcBef>
                <a:spcPts val="0"/>
              </a:spcBef>
              <a:buNone/>
            </a:pPr>
            <a:r>
              <a:rPr lang="en-US" b="1"/>
              <a:t>Log In</a:t>
            </a:r>
          </a:p>
        </p:txBody>
      </p:sp>
      <p:sp>
        <p:nvSpPr>
          <p:cNvPr id="108" name="Shape 108"/>
          <p:cNvSpPr txBox="1"/>
          <p:nvPr/>
        </p:nvSpPr>
        <p:spPr>
          <a:xfrm>
            <a:off x="896659" y="1252705"/>
            <a:ext cx="7512900" cy="876300"/>
          </a:xfrm>
          <a:prstGeom prst="rect">
            <a:avLst/>
          </a:prstGeom>
          <a:noFill/>
          <a:ln>
            <a:noFill/>
          </a:ln>
        </p:spPr>
        <p:txBody>
          <a:bodyPr lIns="91425" tIns="91425" rIns="91425" bIns="91425" anchor="t" anchorCtr="0">
            <a:noAutofit/>
          </a:bodyPr>
          <a:lstStyle/>
          <a:p>
            <a:pPr>
              <a:spcBef>
                <a:spcPts val="0"/>
              </a:spcBef>
              <a:buNone/>
            </a:pPr>
            <a:r>
              <a:rPr lang="en-US" sz="3000" b="1">
                <a:solidFill>
                  <a:srgbClr val="FFFFFF"/>
                </a:solidFill>
              </a:rPr>
              <a:t>Glastonbury Festival</a:t>
            </a:r>
          </a:p>
        </p:txBody>
      </p:sp>
      <p:sp>
        <p:nvSpPr>
          <p:cNvPr id="109" name="Shape 109"/>
          <p:cNvSpPr txBox="1"/>
          <p:nvPr/>
        </p:nvSpPr>
        <p:spPr>
          <a:xfrm>
            <a:off x="1366205" y="1878415"/>
            <a:ext cx="2400000" cy="500400"/>
          </a:xfrm>
          <a:prstGeom prst="rect">
            <a:avLst/>
          </a:prstGeom>
          <a:noFill/>
          <a:ln>
            <a:noFill/>
          </a:ln>
        </p:spPr>
        <p:txBody>
          <a:bodyPr lIns="91425" tIns="91425" rIns="91425" bIns="91425" anchor="t" anchorCtr="0">
            <a:noAutofit/>
          </a:bodyPr>
          <a:lstStyle/>
          <a:p>
            <a:pPr>
              <a:spcBef>
                <a:spcPts val="0"/>
              </a:spcBef>
              <a:buNone/>
            </a:pPr>
            <a:r>
              <a:rPr lang="en-US">
                <a:solidFill>
                  <a:srgbClr val="FFFFFF"/>
                </a:solidFill>
              </a:rPr>
              <a:t>Somerset, England</a:t>
            </a:r>
          </a:p>
        </p:txBody>
      </p:sp>
      <p:sp>
        <p:nvSpPr>
          <p:cNvPr id="110" name="Shape 110"/>
          <p:cNvSpPr/>
          <p:nvPr/>
        </p:nvSpPr>
        <p:spPr>
          <a:xfrm>
            <a:off x="11772666" y="2914793"/>
            <a:ext cx="262800" cy="876300"/>
          </a:xfrm>
          <a:prstGeom prst="chevron">
            <a:avLst>
              <a:gd name="adj" fmla="val 50000"/>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1" name="Shape 111"/>
          <p:cNvSpPr/>
          <p:nvPr/>
        </p:nvSpPr>
        <p:spPr>
          <a:xfrm rot="10800000">
            <a:off x="149188" y="2914504"/>
            <a:ext cx="262800" cy="876300"/>
          </a:xfrm>
          <a:prstGeom prst="chevron">
            <a:avLst>
              <a:gd name="adj" fmla="val 50000"/>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2" name="Shape 112"/>
          <p:cNvSpPr txBox="1"/>
          <p:nvPr/>
        </p:nvSpPr>
        <p:spPr>
          <a:xfrm>
            <a:off x="4997245" y="6051001"/>
            <a:ext cx="2152200" cy="443399"/>
          </a:xfrm>
          <a:prstGeom prst="rect">
            <a:avLst/>
          </a:prstGeom>
          <a:noFill/>
          <a:ln>
            <a:noFill/>
          </a:ln>
        </p:spPr>
        <p:txBody>
          <a:bodyPr lIns="91425" tIns="91425" rIns="91425" bIns="91425" anchor="ctr" anchorCtr="0">
            <a:noAutofit/>
          </a:bodyPr>
          <a:lstStyle/>
          <a:p>
            <a:pPr algn="ctr">
              <a:spcBef>
                <a:spcPts val="0"/>
              </a:spcBef>
              <a:buNone/>
            </a:pPr>
            <a:r>
              <a:rPr lang="en-US" u="sng">
                <a:solidFill>
                  <a:srgbClr val="FFFFFF"/>
                </a:solidFill>
              </a:rPr>
              <a:t>Click to Explore</a:t>
            </a:r>
          </a:p>
        </p:txBody>
      </p:sp>
      <p:sp>
        <p:nvSpPr>
          <p:cNvPr id="113" name="Shape 113"/>
          <p:cNvSpPr txBox="1"/>
          <p:nvPr/>
        </p:nvSpPr>
        <p:spPr>
          <a:xfrm>
            <a:off x="4962300" y="87825"/>
            <a:ext cx="2267400" cy="315299"/>
          </a:xfrm>
          <a:prstGeom prst="rect">
            <a:avLst/>
          </a:prstGeom>
          <a:noFill/>
          <a:ln>
            <a:noFill/>
          </a:ln>
        </p:spPr>
        <p:txBody>
          <a:bodyPr lIns="91425" tIns="91425" rIns="91425" bIns="91425" anchor="ctr" anchorCtr="0">
            <a:noAutofit/>
          </a:bodyPr>
          <a:lstStyle/>
          <a:p>
            <a:pPr algn="ctr">
              <a:spcBef>
                <a:spcPts val="0"/>
              </a:spcBef>
              <a:buNone/>
            </a:pPr>
            <a:r>
              <a:rPr lang="en-US"/>
              <a:t>What are you looking for?</a:t>
            </a:r>
          </a:p>
        </p:txBody>
      </p:sp>
      <p:sp>
        <p:nvSpPr>
          <p:cNvPr id="114" name="Shape 114"/>
          <p:cNvSpPr txBox="1"/>
          <p:nvPr/>
        </p:nvSpPr>
        <p:spPr>
          <a:xfrm>
            <a:off x="149200" y="639662"/>
            <a:ext cx="7067100" cy="315299"/>
          </a:xfrm>
          <a:prstGeom prst="rect">
            <a:avLst/>
          </a:prstGeom>
          <a:noFill/>
          <a:ln>
            <a:noFill/>
          </a:ln>
        </p:spPr>
        <p:txBody>
          <a:bodyPr lIns="91425" tIns="91425" rIns="91425" bIns="91425" anchor="t" anchorCtr="0">
            <a:noAutofit/>
          </a:bodyPr>
          <a:lstStyle/>
          <a:p>
            <a:pPr>
              <a:spcBef>
                <a:spcPts val="0"/>
              </a:spcBef>
              <a:buNone/>
            </a:pPr>
            <a:r>
              <a:rPr lang="en-US">
                <a:solidFill>
                  <a:srgbClr val="FFFFFF"/>
                </a:solidFill>
              </a:rPr>
              <a:t>Customize Your Business Travel Plans to add from 1500+ Activities Around the World</a:t>
            </a:r>
          </a:p>
        </p:txBody>
      </p:sp>
      <p:sp>
        <p:nvSpPr>
          <p:cNvPr id="115" name="Shape 115"/>
          <p:cNvSpPr txBox="1"/>
          <p:nvPr/>
        </p:nvSpPr>
        <p:spPr>
          <a:xfrm>
            <a:off x="10304525" y="186925"/>
            <a:ext cx="1772700" cy="277800"/>
          </a:xfrm>
          <a:prstGeom prst="rect">
            <a:avLst/>
          </a:prstGeom>
          <a:noFill/>
          <a:ln>
            <a:noFill/>
          </a:ln>
        </p:spPr>
        <p:txBody>
          <a:bodyPr lIns="91425" tIns="91425" rIns="91425" bIns="91425" anchor="ctr" anchorCtr="0">
            <a:noAutofit/>
          </a:bodyPr>
          <a:lstStyle/>
          <a:p>
            <a:pPr algn="r">
              <a:spcBef>
                <a:spcPts val="0"/>
              </a:spcBef>
              <a:buNone/>
            </a:pPr>
            <a:r>
              <a:rPr lang="en-US" b="1"/>
              <a:t>Welcome, Guest</a:t>
            </a:r>
          </a:p>
        </p:txBody>
      </p:sp>
      <p:sp>
        <p:nvSpPr>
          <p:cNvPr id="116" name="Shape 116"/>
          <p:cNvSpPr/>
          <p:nvPr/>
        </p:nvSpPr>
        <p:spPr>
          <a:xfrm>
            <a:off x="941087" y="106575"/>
            <a:ext cx="2465099" cy="277800"/>
          </a:xfrm>
          <a:prstGeom prst="rect">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US"/>
              <a:t>Explore by Categories</a:t>
            </a:r>
          </a:p>
        </p:txBody>
      </p:sp>
      <p:sp>
        <p:nvSpPr>
          <p:cNvPr id="117" name="Shape 117"/>
          <p:cNvSpPr/>
          <p:nvPr/>
        </p:nvSpPr>
        <p:spPr>
          <a:xfrm>
            <a:off x="3407387" y="106575"/>
            <a:ext cx="303599" cy="277800"/>
          </a:xfrm>
          <a:prstGeom prst="rect">
            <a:avLst/>
          </a:prstGeom>
          <a:solidFill>
            <a:srgbClr val="66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8" name="Shape 118"/>
          <p:cNvSpPr/>
          <p:nvPr/>
        </p:nvSpPr>
        <p:spPr>
          <a:xfrm rot="10800000">
            <a:off x="3427787" y="149024"/>
            <a:ext cx="262800" cy="192900"/>
          </a:xfrm>
          <a:prstGeom prst="triangle">
            <a:avLst>
              <a:gd name="adj" fmla="val 50000"/>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19" name="Shape 119"/>
          <p:cNvPicPr preferRelativeResize="0"/>
          <p:nvPr/>
        </p:nvPicPr>
        <p:blipFill>
          <a:blip r:embed="rId4">
            <a:alphaModFix/>
          </a:blip>
          <a:stretch>
            <a:fillRect/>
          </a:stretch>
        </p:blipFill>
        <p:spPr>
          <a:xfrm>
            <a:off x="0" y="0"/>
            <a:ext cx="652074" cy="443399"/>
          </a:xfrm>
          <a:prstGeom prst="rect">
            <a:avLst/>
          </a:prstGeom>
          <a:noFill/>
          <a:ln>
            <a:noFill/>
          </a:ln>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609600" y="822959"/>
            <a:ext cx="8686800" cy="2011680"/>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a:t>Design</a:t>
            </a:r>
          </a:p>
        </p:txBody>
      </p:sp>
      <p:sp>
        <p:nvSpPr>
          <p:cNvPr id="413" name="Shape 413"/>
          <p:cNvSpPr txBox="1">
            <a:spLocks noGrp="1"/>
          </p:cNvSpPr>
          <p:nvPr>
            <p:ph type="body" idx="1"/>
          </p:nvPr>
        </p:nvSpPr>
        <p:spPr>
          <a:xfrm>
            <a:off x="609600" y="2834640"/>
            <a:ext cx="8686800" cy="109727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t>Crafting TravelNow! into an Industry Leader  </a:t>
            </a:r>
          </a:p>
        </p:txBody>
      </p:sp>
      <p:cxnSp>
        <p:nvCxnSpPr>
          <p:cNvPr id="414" name="Shape 414"/>
          <p:cNvCxnSpPr/>
          <p:nvPr/>
        </p:nvCxnSpPr>
        <p:spPr>
          <a:xfrm>
            <a:off x="1484950" y="2834650"/>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0" y="0"/>
            <a:ext cx="9372600" cy="625199"/>
          </a:xfrm>
          <a:prstGeom prst="rect">
            <a:avLst/>
          </a:prstGeom>
          <a:noFill/>
          <a:ln>
            <a:noFill/>
          </a:ln>
        </p:spPr>
        <p:txBody>
          <a:bodyPr lIns="91425" tIns="45700" rIns="91425" bIns="45700" anchor="ctr" anchorCtr="0">
            <a:noAutofit/>
          </a:bodyPr>
          <a:lstStyle/>
          <a:p>
            <a:pPr marL="0" marR="0" lvl="0" indent="0" rtl="0">
              <a:lnSpc>
                <a:spcPct val="85000"/>
              </a:lnSpc>
              <a:spcBef>
                <a:spcPts val="0"/>
              </a:spcBef>
              <a:buClr>
                <a:schemeClr val="accent1"/>
              </a:buClr>
              <a:buSzPct val="25000"/>
              <a:buFont typeface="Calibri"/>
              <a:buNone/>
            </a:pPr>
            <a:r>
              <a:rPr lang="en-US">
                <a:latin typeface="Garamond"/>
                <a:ea typeface="Garamond"/>
                <a:cs typeface="Garamond"/>
                <a:sym typeface="Garamond"/>
              </a:rPr>
              <a:t>Sitemap</a:t>
            </a:r>
          </a:p>
        </p:txBody>
      </p:sp>
      <p:sp>
        <p:nvSpPr>
          <p:cNvPr id="420" name="Shape 420"/>
          <p:cNvSpPr txBox="1">
            <a:spLocks noGrp="1"/>
          </p:cNvSpPr>
          <p:nvPr>
            <p:ph type="body" idx="1"/>
          </p:nvPr>
        </p:nvSpPr>
        <p:spPr>
          <a:xfrm>
            <a:off x="1981200" y="1679448"/>
            <a:ext cx="4572000" cy="830487"/>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Font typeface="Arial"/>
              <a:buNone/>
            </a:pPr>
            <a:endParaRPr sz="2400" b="1" i="0" u="none" strike="noStrike" cap="none" baseline="0">
              <a:solidFill>
                <a:schemeClr val="dk1"/>
              </a:solidFill>
              <a:latin typeface="Calibri"/>
              <a:ea typeface="Calibri"/>
              <a:cs typeface="Calibri"/>
              <a:sym typeface="Calibri"/>
            </a:endParaRPr>
          </a:p>
        </p:txBody>
      </p:sp>
      <p:sp>
        <p:nvSpPr>
          <p:cNvPr id="421" name="Shape 421"/>
          <p:cNvSpPr txBox="1">
            <a:spLocks noGrp="1"/>
          </p:cNvSpPr>
          <p:nvPr>
            <p:ph type="body" idx="2"/>
          </p:nvPr>
        </p:nvSpPr>
        <p:spPr>
          <a:xfrm>
            <a:off x="6781800" y="1679448"/>
            <a:ext cx="4572000" cy="830487"/>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Font typeface="Arial"/>
              <a:buNone/>
            </a:pPr>
            <a:endParaRPr sz="2400" b="1" i="0" u="none" strike="noStrike" cap="none" baseline="0">
              <a:solidFill>
                <a:schemeClr val="dk1"/>
              </a:solidFill>
              <a:latin typeface="Calibri"/>
              <a:ea typeface="Calibri"/>
              <a:cs typeface="Calibri"/>
              <a:sym typeface="Calibri"/>
            </a:endParaRPr>
          </a:p>
        </p:txBody>
      </p:sp>
      <p:pic>
        <p:nvPicPr>
          <p:cNvPr id="422" name="Shape 422"/>
          <p:cNvPicPr preferRelativeResize="0"/>
          <p:nvPr/>
        </p:nvPicPr>
        <p:blipFill>
          <a:blip r:embed="rId3">
            <a:alphaModFix/>
          </a:blip>
          <a:stretch>
            <a:fillRect/>
          </a:stretch>
        </p:blipFill>
        <p:spPr>
          <a:xfrm>
            <a:off x="0" y="644879"/>
            <a:ext cx="12192001" cy="5873042"/>
          </a:xfrm>
          <a:prstGeom prst="rect">
            <a:avLst/>
          </a:prstGeom>
          <a:noFill/>
          <a:ln>
            <a:noFill/>
          </a:ln>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0" y="0"/>
            <a:ext cx="9372600" cy="690000"/>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sz="4400">
                <a:latin typeface="Garamond"/>
                <a:ea typeface="Garamond"/>
                <a:cs typeface="Garamond"/>
                <a:sym typeface="Garamond"/>
              </a:rPr>
              <a:t>Taxonomy</a:t>
            </a:r>
          </a:p>
        </p:txBody>
      </p:sp>
      <p:pic>
        <p:nvPicPr>
          <p:cNvPr id="428" name="Shape 428"/>
          <p:cNvPicPr preferRelativeResize="0"/>
          <p:nvPr/>
        </p:nvPicPr>
        <p:blipFill rotWithShape="1">
          <a:blip r:embed="rId3">
            <a:alphaModFix/>
          </a:blip>
          <a:srcRect r="27383"/>
          <a:stretch/>
        </p:blipFill>
        <p:spPr>
          <a:xfrm>
            <a:off x="0" y="690000"/>
            <a:ext cx="9914799" cy="6168000"/>
          </a:xfrm>
          <a:prstGeom prst="rect">
            <a:avLst/>
          </a:prstGeom>
          <a:noFill/>
          <a:ln>
            <a:noFill/>
          </a:ln>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609600" y="822959"/>
            <a:ext cx="8686800" cy="2011799"/>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a:t>Wireframes</a:t>
            </a:r>
          </a:p>
        </p:txBody>
      </p:sp>
      <p:sp>
        <p:nvSpPr>
          <p:cNvPr id="434" name="Shape 434"/>
          <p:cNvSpPr txBox="1">
            <a:spLocks noGrp="1"/>
          </p:cNvSpPr>
          <p:nvPr>
            <p:ph type="body" idx="1"/>
          </p:nvPr>
        </p:nvSpPr>
        <p:spPr>
          <a:xfrm>
            <a:off x="609600" y="2834640"/>
            <a:ext cx="8686800" cy="109739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t>Crafting TravelNow! into an Industry Leader  </a:t>
            </a:r>
          </a:p>
        </p:txBody>
      </p:sp>
      <p:cxnSp>
        <p:nvCxnSpPr>
          <p:cNvPr id="435" name="Shape 435"/>
          <p:cNvCxnSpPr/>
          <p:nvPr/>
        </p:nvCxnSpPr>
        <p:spPr>
          <a:xfrm>
            <a:off x="1484950" y="2834650"/>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p:nvPr/>
        </p:nvSpPr>
        <p:spPr>
          <a:xfrm>
            <a:off x="0" y="0"/>
            <a:ext cx="3547800" cy="601799"/>
          </a:xfrm>
          <a:prstGeom prst="rect">
            <a:avLst/>
          </a:prstGeom>
          <a:noFill/>
          <a:ln>
            <a:noFill/>
          </a:ln>
        </p:spPr>
        <p:txBody>
          <a:bodyPr lIns="91425" tIns="91425" rIns="91425" bIns="91425" anchor="ctr" anchorCtr="0">
            <a:noAutofit/>
          </a:bodyPr>
          <a:lstStyle/>
          <a:p>
            <a:pPr>
              <a:spcBef>
                <a:spcPts val="0"/>
              </a:spcBef>
              <a:buNone/>
            </a:pPr>
            <a:r>
              <a:rPr lang="en-US" sz="4400">
                <a:latin typeface="Garamond"/>
                <a:ea typeface="Garamond"/>
                <a:cs typeface="Garamond"/>
                <a:sym typeface="Garamond"/>
              </a:rPr>
              <a:t>User Testing</a:t>
            </a:r>
          </a:p>
        </p:txBody>
      </p:sp>
      <p:cxnSp>
        <p:nvCxnSpPr>
          <p:cNvPr id="442" name="Shape 442"/>
          <p:cNvCxnSpPr/>
          <p:nvPr/>
        </p:nvCxnSpPr>
        <p:spPr>
          <a:xfrm>
            <a:off x="742650" y="678000"/>
            <a:ext cx="10706700" cy="0"/>
          </a:xfrm>
          <a:prstGeom prst="straightConnector1">
            <a:avLst/>
          </a:prstGeom>
          <a:noFill/>
          <a:ln w="9525" cap="flat" cmpd="sng">
            <a:solidFill>
              <a:srgbClr val="18E4FF"/>
            </a:solidFill>
            <a:prstDash val="solid"/>
            <a:round/>
            <a:headEnd type="none" w="lg" len="lg"/>
            <a:tailEnd type="none" w="lg" len="lg"/>
          </a:ln>
        </p:spPr>
      </p:cxnSp>
      <p:pic>
        <p:nvPicPr>
          <p:cNvPr id="443" name="Shape 443"/>
          <p:cNvPicPr preferRelativeResize="0"/>
          <p:nvPr/>
        </p:nvPicPr>
        <p:blipFill>
          <a:blip r:embed="rId3">
            <a:alphaModFix/>
          </a:blip>
          <a:stretch>
            <a:fillRect/>
          </a:stretch>
        </p:blipFill>
        <p:spPr>
          <a:xfrm>
            <a:off x="81050" y="2472825"/>
            <a:ext cx="5610673" cy="3997250"/>
          </a:xfrm>
          <a:prstGeom prst="rect">
            <a:avLst/>
          </a:prstGeom>
          <a:noFill/>
          <a:ln>
            <a:noFill/>
          </a:ln>
        </p:spPr>
      </p:pic>
      <p:pic>
        <p:nvPicPr>
          <p:cNvPr id="444" name="Shape 444"/>
          <p:cNvPicPr preferRelativeResize="0"/>
          <p:nvPr/>
        </p:nvPicPr>
        <p:blipFill>
          <a:blip r:embed="rId4">
            <a:alphaModFix/>
          </a:blip>
          <a:stretch>
            <a:fillRect/>
          </a:stretch>
        </p:blipFill>
        <p:spPr>
          <a:xfrm>
            <a:off x="5691725" y="1275540"/>
            <a:ext cx="6500275" cy="4386409"/>
          </a:xfrm>
          <a:prstGeom prst="rect">
            <a:avLst/>
          </a:prstGeom>
          <a:noFill/>
          <a:ln>
            <a:noFill/>
          </a:ln>
        </p:spPr>
      </p:pic>
      <p:sp>
        <p:nvSpPr>
          <p:cNvPr id="445" name="Shape 445"/>
          <p:cNvSpPr txBox="1"/>
          <p:nvPr/>
        </p:nvSpPr>
        <p:spPr>
          <a:xfrm>
            <a:off x="110875" y="1758050"/>
            <a:ext cx="522599" cy="601799"/>
          </a:xfrm>
          <a:prstGeom prst="rect">
            <a:avLst/>
          </a:prstGeom>
          <a:noFill/>
          <a:ln>
            <a:noFill/>
          </a:ln>
        </p:spPr>
        <p:txBody>
          <a:bodyPr lIns="91425" tIns="91425" rIns="91425" bIns="91425" anchor="t" anchorCtr="0">
            <a:noAutofit/>
          </a:bodyPr>
          <a:lstStyle/>
          <a:p>
            <a:pPr>
              <a:spcBef>
                <a:spcPts val="0"/>
              </a:spcBef>
              <a:buNone/>
            </a:pPr>
            <a:r>
              <a:rPr lang="en-US" sz="3000">
                <a:latin typeface="Garamond"/>
                <a:ea typeface="Garamond"/>
                <a:cs typeface="Garamond"/>
                <a:sym typeface="Garamond"/>
              </a:rPr>
              <a:t>A</a:t>
            </a:r>
          </a:p>
        </p:txBody>
      </p:sp>
      <p:sp>
        <p:nvSpPr>
          <p:cNvPr id="446" name="Shape 446"/>
          <p:cNvSpPr txBox="1"/>
          <p:nvPr/>
        </p:nvSpPr>
        <p:spPr>
          <a:xfrm>
            <a:off x="11669400" y="5661950"/>
            <a:ext cx="522599" cy="601799"/>
          </a:xfrm>
          <a:prstGeom prst="rect">
            <a:avLst/>
          </a:prstGeom>
          <a:noFill/>
          <a:ln>
            <a:noFill/>
          </a:ln>
        </p:spPr>
        <p:txBody>
          <a:bodyPr lIns="91425" tIns="91425" rIns="91425" bIns="91425" anchor="t" anchorCtr="0">
            <a:noAutofit/>
          </a:bodyPr>
          <a:lstStyle/>
          <a:p>
            <a:pPr lvl="0" rtl="0">
              <a:spcBef>
                <a:spcPts val="0"/>
              </a:spcBef>
              <a:buNone/>
            </a:pPr>
            <a:r>
              <a:rPr lang="en-US" sz="3000">
                <a:latin typeface="Garamond"/>
                <a:ea typeface="Garamond"/>
                <a:cs typeface="Garamond"/>
                <a:sym typeface="Garamond"/>
              </a:rPr>
              <a:t>B</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Shape 484"/>
          <p:cNvPicPr preferRelativeResize="0"/>
          <p:nvPr/>
        </p:nvPicPr>
        <p:blipFill>
          <a:blip r:embed="rId3">
            <a:alphaModFix/>
          </a:blip>
          <a:stretch>
            <a:fillRect/>
          </a:stretch>
        </p:blipFill>
        <p:spPr>
          <a:xfrm>
            <a:off x="1476450" y="1452499"/>
            <a:ext cx="9239100" cy="5405506"/>
          </a:xfrm>
          <a:prstGeom prst="rect">
            <a:avLst/>
          </a:prstGeom>
          <a:noFill/>
          <a:ln>
            <a:noFill/>
          </a:ln>
        </p:spPr>
      </p:pic>
      <p:pic>
        <p:nvPicPr>
          <p:cNvPr id="485" name="Shape 485"/>
          <p:cNvPicPr preferRelativeResize="0"/>
          <p:nvPr/>
        </p:nvPicPr>
        <p:blipFill>
          <a:blip r:embed="rId4">
            <a:alphaModFix/>
          </a:blip>
          <a:stretch>
            <a:fillRect/>
          </a:stretch>
        </p:blipFill>
        <p:spPr>
          <a:xfrm>
            <a:off x="2431525" y="-41462"/>
            <a:ext cx="9239250" cy="1171575"/>
          </a:xfrm>
          <a:prstGeom prst="rect">
            <a:avLst/>
          </a:prstGeom>
          <a:noFill/>
          <a:ln>
            <a:noFill/>
          </a:ln>
        </p:spPr>
      </p:pic>
      <p:pic>
        <p:nvPicPr>
          <p:cNvPr id="486" name="Shape 486"/>
          <p:cNvPicPr preferRelativeResize="0"/>
          <p:nvPr/>
        </p:nvPicPr>
        <p:blipFill>
          <a:blip r:embed="rId5">
            <a:alphaModFix/>
          </a:blip>
          <a:stretch>
            <a:fillRect/>
          </a:stretch>
        </p:blipFill>
        <p:spPr>
          <a:xfrm>
            <a:off x="19525" y="0"/>
            <a:ext cx="2411999" cy="2444599"/>
          </a:xfrm>
          <a:prstGeom prst="rect">
            <a:avLst/>
          </a:prstGeom>
          <a:noFill/>
          <a:ln>
            <a:noFill/>
          </a:ln>
        </p:spPr>
      </p:pic>
      <p:sp>
        <p:nvSpPr>
          <p:cNvPr id="487" name="Shape 487"/>
          <p:cNvSpPr txBox="1">
            <a:spLocks noGrp="1"/>
          </p:cNvSpPr>
          <p:nvPr>
            <p:ph type="title"/>
          </p:nvPr>
        </p:nvSpPr>
        <p:spPr>
          <a:xfrm>
            <a:off x="2952625" y="0"/>
            <a:ext cx="9239099" cy="749099"/>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sz="2400" b="1">
                <a:solidFill>
                  <a:srgbClr val="000000"/>
                </a:solidFill>
                <a:latin typeface="Garamond"/>
                <a:ea typeface="Garamond"/>
                <a:cs typeface="Garamond"/>
                <a:sym typeface="Garamond"/>
              </a:rPr>
              <a:t>While I am in the area, I want to ski and attend a music festival</a:t>
            </a:r>
          </a:p>
        </p:txBody>
      </p:sp>
      <p:pic>
        <p:nvPicPr>
          <p:cNvPr id="488" name="Shape 488"/>
          <p:cNvPicPr preferRelativeResize="0"/>
          <p:nvPr/>
        </p:nvPicPr>
        <p:blipFill>
          <a:blip r:embed="rId6">
            <a:alphaModFix/>
          </a:blip>
          <a:stretch>
            <a:fillRect/>
          </a:stretch>
        </p:blipFill>
        <p:spPr>
          <a:xfrm flipH="1">
            <a:off x="9689400" y="2915925"/>
            <a:ext cx="1026149" cy="1026149"/>
          </a:xfrm>
          <a:prstGeom prst="rect">
            <a:avLst/>
          </a:prstGeom>
          <a:noFill/>
          <a:ln>
            <a:noFill/>
          </a:ln>
        </p:spPr>
      </p:pic>
      <p:pic>
        <p:nvPicPr>
          <p:cNvPr id="489" name="Shape 489"/>
          <p:cNvPicPr preferRelativeResize="0"/>
          <p:nvPr/>
        </p:nvPicPr>
        <p:blipFill>
          <a:blip r:embed="rId7">
            <a:alphaModFix/>
          </a:blip>
          <a:stretch>
            <a:fillRect/>
          </a:stretch>
        </p:blipFill>
        <p:spPr>
          <a:xfrm flipH="1">
            <a:off x="1517049" y="5596525"/>
            <a:ext cx="914475" cy="1094449"/>
          </a:xfrm>
          <a:prstGeom prst="rect">
            <a:avLst/>
          </a:prstGeom>
          <a:noFill/>
          <a:ln>
            <a:noFill/>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p:nvPr/>
        </p:nvSpPr>
        <p:spPr>
          <a:xfrm>
            <a:off x="3856687" y="3019200"/>
            <a:ext cx="2144099" cy="1948199"/>
          </a:xfrm>
          <a:prstGeom prst="rect">
            <a:avLst/>
          </a:prstGeom>
          <a:noFill/>
          <a:ln w="9525" cap="flat" cmpd="sng">
            <a:solidFill>
              <a:srgbClr val="CCCCCC"/>
            </a:solidFill>
            <a:prstDash val="solid"/>
            <a:round/>
            <a:headEnd type="none" w="med" len="med"/>
            <a:tailEnd type="none" w="med" len="med"/>
          </a:ln>
        </p:spPr>
        <p:txBody>
          <a:bodyPr lIns="91425" tIns="91425" rIns="91425" bIns="91425" anchor="ctr" anchorCtr="0">
            <a:noAutofit/>
          </a:bodyPr>
          <a:lstStyle/>
          <a:p>
            <a:pPr marL="457200" lvl="0" indent="-228600" rtl="0">
              <a:spcBef>
                <a:spcPts val="0"/>
              </a:spcBef>
              <a:buChar char="●"/>
            </a:pPr>
            <a:r>
              <a:rPr lang="en-US"/>
              <a:t>Browse Top Suggestions</a:t>
            </a:r>
          </a:p>
          <a:p>
            <a:pPr marL="457200" lvl="0" indent="-228600" rtl="0">
              <a:spcBef>
                <a:spcPts val="0"/>
              </a:spcBef>
              <a:buChar char="●"/>
            </a:pPr>
            <a:r>
              <a:rPr lang="en-US"/>
              <a:t>Select Preferred Show</a:t>
            </a:r>
          </a:p>
          <a:p>
            <a:pPr marL="457200" lvl="0" indent="-228600" rtl="0">
              <a:spcBef>
                <a:spcPts val="0"/>
              </a:spcBef>
              <a:buChar char="●"/>
            </a:pPr>
            <a:r>
              <a:rPr lang="en-US"/>
              <a:t>Add to Itinerary</a:t>
            </a:r>
          </a:p>
        </p:txBody>
      </p:sp>
      <p:sp>
        <p:nvSpPr>
          <p:cNvPr id="460" name="Shape 460"/>
          <p:cNvSpPr txBox="1"/>
          <p:nvPr/>
        </p:nvSpPr>
        <p:spPr>
          <a:xfrm>
            <a:off x="6925250" y="3598700"/>
            <a:ext cx="2144099" cy="1948199"/>
          </a:xfrm>
          <a:prstGeom prst="rect">
            <a:avLst/>
          </a:prstGeom>
          <a:noFill/>
          <a:ln w="9525" cap="flat" cmpd="sng">
            <a:solidFill>
              <a:srgbClr val="FFFF00"/>
            </a:solidFill>
            <a:prstDash val="solid"/>
            <a:round/>
            <a:headEnd type="none" w="med" len="med"/>
            <a:tailEnd type="none" w="med" len="med"/>
          </a:ln>
        </p:spPr>
        <p:txBody>
          <a:bodyPr lIns="91425" tIns="91425" rIns="91425" bIns="91425" anchor="ctr" anchorCtr="0">
            <a:noAutofit/>
          </a:bodyPr>
          <a:lstStyle/>
          <a:p>
            <a:pPr marL="457200" lvl="0" indent="-228600" rtl="0">
              <a:spcBef>
                <a:spcPts val="0"/>
              </a:spcBef>
              <a:buChar char="●"/>
            </a:pPr>
            <a:r>
              <a:rPr lang="en-US"/>
              <a:t>Browse for luggage items</a:t>
            </a:r>
          </a:p>
          <a:p>
            <a:pPr marL="457200" lvl="0" indent="-228600" rtl="0">
              <a:spcBef>
                <a:spcPts val="0"/>
              </a:spcBef>
              <a:buChar char="●"/>
            </a:pPr>
            <a:r>
              <a:rPr lang="en-US"/>
              <a:t>Add desired item to shopping cart</a:t>
            </a:r>
          </a:p>
        </p:txBody>
      </p:sp>
      <p:sp>
        <p:nvSpPr>
          <p:cNvPr id="461" name="Shape 461"/>
          <p:cNvSpPr txBox="1"/>
          <p:nvPr/>
        </p:nvSpPr>
        <p:spPr>
          <a:xfrm>
            <a:off x="9830725" y="3838800"/>
            <a:ext cx="2144099" cy="1948199"/>
          </a:xfrm>
          <a:prstGeom prst="rect">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marL="457200" lvl="0" indent="-228600" rtl="0">
              <a:spcBef>
                <a:spcPts val="0"/>
              </a:spcBef>
              <a:buChar char="●"/>
            </a:pPr>
            <a:r>
              <a:rPr lang="en-US"/>
              <a:t>Review Items for Purchase</a:t>
            </a:r>
          </a:p>
          <a:p>
            <a:pPr marL="457200" lvl="0" indent="-228600" rtl="0">
              <a:spcBef>
                <a:spcPts val="0"/>
              </a:spcBef>
              <a:buChar char="●"/>
            </a:pPr>
            <a:r>
              <a:rPr lang="en-US"/>
              <a:t>Proceed to Checkout</a:t>
            </a:r>
          </a:p>
        </p:txBody>
      </p:sp>
      <p:sp>
        <p:nvSpPr>
          <p:cNvPr id="462" name="Shape 462"/>
          <p:cNvSpPr/>
          <p:nvPr/>
        </p:nvSpPr>
        <p:spPr>
          <a:xfrm>
            <a:off x="4532875" y="2529975"/>
            <a:ext cx="1638300" cy="819600"/>
          </a:xfrm>
          <a:prstGeom prst="roundRect">
            <a:avLst>
              <a:gd name="adj" fmla="val 16667"/>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63" name="Shape 463"/>
          <p:cNvSpPr/>
          <p:nvPr/>
        </p:nvSpPr>
        <p:spPr>
          <a:xfrm>
            <a:off x="1602675" y="2074825"/>
            <a:ext cx="1638300" cy="8196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464" name="Shape 464"/>
          <p:cNvPicPr preferRelativeResize="0"/>
          <p:nvPr/>
        </p:nvPicPr>
        <p:blipFill>
          <a:blip r:embed="rId3">
            <a:alphaModFix/>
          </a:blip>
          <a:stretch>
            <a:fillRect/>
          </a:stretch>
        </p:blipFill>
        <p:spPr>
          <a:xfrm>
            <a:off x="1896051" y="-10575"/>
            <a:ext cx="10295700" cy="1381125"/>
          </a:xfrm>
          <a:prstGeom prst="rect">
            <a:avLst/>
          </a:prstGeom>
          <a:noFill/>
          <a:ln>
            <a:noFill/>
          </a:ln>
        </p:spPr>
      </p:pic>
      <p:pic>
        <p:nvPicPr>
          <p:cNvPr id="465" name="Shape 465"/>
          <p:cNvPicPr preferRelativeResize="0"/>
          <p:nvPr/>
        </p:nvPicPr>
        <p:blipFill>
          <a:blip r:embed="rId4">
            <a:alphaModFix/>
          </a:blip>
          <a:stretch>
            <a:fillRect/>
          </a:stretch>
        </p:blipFill>
        <p:spPr>
          <a:xfrm>
            <a:off x="0" y="0"/>
            <a:ext cx="1896049" cy="1948124"/>
          </a:xfrm>
          <a:prstGeom prst="rect">
            <a:avLst/>
          </a:prstGeom>
          <a:noFill/>
          <a:ln>
            <a:noFill/>
          </a:ln>
        </p:spPr>
      </p:pic>
      <p:sp>
        <p:nvSpPr>
          <p:cNvPr id="466" name="Shape 466"/>
          <p:cNvSpPr txBox="1">
            <a:spLocks noGrp="1"/>
          </p:cNvSpPr>
          <p:nvPr>
            <p:ph type="title"/>
          </p:nvPr>
        </p:nvSpPr>
        <p:spPr>
          <a:xfrm>
            <a:off x="2296550" y="-10575"/>
            <a:ext cx="9894900" cy="749099"/>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sz="2400" b="1">
                <a:solidFill>
                  <a:srgbClr val="000000"/>
                </a:solidFill>
                <a:latin typeface="Garamond"/>
                <a:ea typeface="Garamond"/>
                <a:cs typeface="Garamond"/>
                <a:sym typeface="Garamond"/>
              </a:rPr>
              <a:t>After my conference, I want to attend an opera and browse online products</a:t>
            </a:r>
          </a:p>
        </p:txBody>
      </p:sp>
      <p:sp>
        <p:nvSpPr>
          <p:cNvPr id="467" name="Shape 467"/>
          <p:cNvSpPr txBox="1"/>
          <p:nvPr/>
        </p:nvSpPr>
        <p:spPr>
          <a:xfrm>
            <a:off x="10553700" y="3314325"/>
            <a:ext cx="1638300" cy="749099"/>
          </a:xfrm>
          <a:prstGeom prst="rect">
            <a:avLst/>
          </a:prstGeom>
          <a:noFill/>
          <a:ln>
            <a:noFill/>
          </a:ln>
        </p:spPr>
        <p:txBody>
          <a:bodyPr lIns="91425" tIns="91425" rIns="91425" bIns="91425" anchor="ctr" anchorCtr="0">
            <a:noAutofit/>
          </a:bodyPr>
          <a:lstStyle/>
          <a:p>
            <a:pPr algn="ctr">
              <a:spcBef>
                <a:spcPts val="0"/>
              </a:spcBef>
              <a:buNone/>
            </a:pPr>
            <a:r>
              <a:rPr lang="en-US" sz="2400"/>
              <a:t>Shopping Cart</a:t>
            </a:r>
          </a:p>
        </p:txBody>
      </p:sp>
      <p:sp>
        <p:nvSpPr>
          <p:cNvPr id="468" name="Shape 468"/>
          <p:cNvSpPr txBox="1"/>
          <p:nvPr/>
        </p:nvSpPr>
        <p:spPr>
          <a:xfrm>
            <a:off x="4589800" y="2565225"/>
            <a:ext cx="1638300" cy="749099"/>
          </a:xfrm>
          <a:prstGeom prst="rect">
            <a:avLst/>
          </a:prstGeom>
          <a:noFill/>
          <a:ln>
            <a:noFill/>
          </a:ln>
        </p:spPr>
        <p:txBody>
          <a:bodyPr lIns="91425" tIns="91425" rIns="91425" bIns="91425" anchor="ctr" anchorCtr="0">
            <a:noAutofit/>
          </a:bodyPr>
          <a:lstStyle/>
          <a:p>
            <a:pPr lvl="0" algn="ctr" rtl="0">
              <a:spcBef>
                <a:spcPts val="0"/>
              </a:spcBef>
              <a:buNone/>
            </a:pPr>
            <a:r>
              <a:rPr lang="en-US" sz="2400"/>
              <a:t>Activities Page</a:t>
            </a:r>
          </a:p>
        </p:txBody>
      </p:sp>
      <p:sp>
        <p:nvSpPr>
          <p:cNvPr id="469" name="Shape 469"/>
          <p:cNvSpPr txBox="1"/>
          <p:nvPr/>
        </p:nvSpPr>
        <p:spPr>
          <a:xfrm>
            <a:off x="1672450" y="2137600"/>
            <a:ext cx="1454699" cy="635399"/>
          </a:xfrm>
          <a:prstGeom prst="rect">
            <a:avLst/>
          </a:prstGeom>
          <a:noFill/>
          <a:ln>
            <a:noFill/>
          </a:ln>
        </p:spPr>
        <p:txBody>
          <a:bodyPr lIns="91425" tIns="91425" rIns="91425" bIns="91425" anchor="ctr" anchorCtr="0">
            <a:noAutofit/>
          </a:bodyPr>
          <a:lstStyle/>
          <a:p>
            <a:pPr lvl="0" algn="ctr" rtl="0">
              <a:spcBef>
                <a:spcPts val="0"/>
              </a:spcBef>
              <a:buNone/>
            </a:pPr>
            <a:r>
              <a:rPr lang="en-US" sz="2400"/>
              <a:t>Welcome Page</a:t>
            </a:r>
          </a:p>
        </p:txBody>
      </p:sp>
      <p:sp>
        <p:nvSpPr>
          <p:cNvPr id="470" name="Shape 470"/>
          <p:cNvSpPr txBox="1"/>
          <p:nvPr/>
        </p:nvSpPr>
        <p:spPr>
          <a:xfrm>
            <a:off x="7771800" y="3054437"/>
            <a:ext cx="1638300" cy="749099"/>
          </a:xfrm>
          <a:prstGeom prst="rect">
            <a:avLst/>
          </a:prstGeom>
          <a:noFill/>
          <a:ln>
            <a:noFill/>
          </a:ln>
        </p:spPr>
        <p:txBody>
          <a:bodyPr lIns="91425" tIns="91425" rIns="91425" bIns="91425" anchor="ctr" anchorCtr="0">
            <a:noAutofit/>
          </a:bodyPr>
          <a:lstStyle/>
          <a:p>
            <a:pPr lvl="0" algn="ctr" rtl="0">
              <a:spcBef>
                <a:spcPts val="0"/>
              </a:spcBef>
              <a:buNone/>
            </a:pPr>
            <a:r>
              <a:rPr lang="en-US" sz="2400"/>
              <a:t>Products Page</a:t>
            </a:r>
          </a:p>
        </p:txBody>
      </p:sp>
      <p:pic>
        <p:nvPicPr>
          <p:cNvPr id="471" name="Shape 471"/>
          <p:cNvPicPr preferRelativeResize="0"/>
          <p:nvPr/>
        </p:nvPicPr>
        <p:blipFill>
          <a:blip r:embed="rId5">
            <a:alphaModFix/>
          </a:blip>
          <a:stretch>
            <a:fillRect/>
          </a:stretch>
        </p:blipFill>
        <p:spPr>
          <a:xfrm>
            <a:off x="4891825" y="1495466"/>
            <a:ext cx="920400" cy="944822"/>
          </a:xfrm>
          <a:prstGeom prst="rect">
            <a:avLst/>
          </a:prstGeom>
          <a:noFill/>
          <a:ln>
            <a:noFill/>
          </a:ln>
        </p:spPr>
      </p:pic>
      <p:pic>
        <p:nvPicPr>
          <p:cNvPr id="472" name="Shape 472"/>
          <p:cNvPicPr preferRelativeResize="0"/>
          <p:nvPr/>
        </p:nvPicPr>
        <p:blipFill>
          <a:blip r:embed="rId6">
            <a:alphaModFix/>
          </a:blip>
          <a:stretch>
            <a:fillRect/>
          </a:stretch>
        </p:blipFill>
        <p:spPr>
          <a:xfrm>
            <a:off x="7971337" y="1979875"/>
            <a:ext cx="1009500" cy="1009500"/>
          </a:xfrm>
          <a:prstGeom prst="rect">
            <a:avLst/>
          </a:prstGeom>
          <a:noFill/>
          <a:ln>
            <a:noFill/>
          </a:ln>
        </p:spPr>
      </p:pic>
      <p:pic>
        <p:nvPicPr>
          <p:cNvPr id="473" name="Shape 473"/>
          <p:cNvPicPr preferRelativeResize="0"/>
          <p:nvPr/>
        </p:nvPicPr>
        <p:blipFill>
          <a:blip r:embed="rId7">
            <a:alphaModFix/>
          </a:blip>
          <a:stretch>
            <a:fillRect/>
          </a:stretch>
        </p:blipFill>
        <p:spPr>
          <a:xfrm>
            <a:off x="10791348" y="2530035"/>
            <a:ext cx="1009500" cy="819484"/>
          </a:xfrm>
          <a:prstGeom prst="rect">
            <a:avLst/>
          </a:prstGeom>
          <a:noFill/>
          <a:ln>
            <a:noFill/>
          </a:ln>
        </p:spPr>
      </p:pic>
      <p:sp>
        <p:nvSpPr>
          <p:cNvPr id="474" name="Shape 474"/>
          <p:cNvSpPr/>
          <p:nvPr/>
        </p:nvSpPr>
        <p:spPr>
          <a:xfrm rot="10800000" flipH="1">
            <a:off x="916175" y="2035649"/>
            <a:ext cx="504900" cy="430500"/>
          </a:xfrm>
          <a:prstGeom prst="bentArrow">
            <a:avLst>
              <a:gd name="adj1" fmla="val 25000"/>
              <a:gd name="adj2" fmla="val 25000"/>
              <a:gd name="adj3" fmla="val 25000"/>
              <a:gd name="adj4" fmla="val 43750"/>
            </a:avLst>
          </a:prstGeom>
          <a:solidFill>
            <a:srgbClr val="F3F3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5" name="Shape 475"/>
          <p:cNvSpPr txBox="1"/>
          <p:nvPr/>
        </p:nvSpPr>
        <p:spPr>
          <a:xfrm>
            <a:off x="788150" y="2565225"/>
            <a:ext cx="2144099" cy="1948199"/>
          </a:xfrm>
          <a:prstGeom prst="rect">
            <a:avLst/>
          </a:prstGeom>
          <a:noFill/>
          <a:ln w="9525" cap="flat" cmpd="sng">
            <a:solidFill>
              <a:srgbClr val="FF9900"/>
            </a:solidFill>
            <a:prstDash val="solid"/>
            <a:round/>
            <a:headEnd type="none" w="med" len="med"/>
            <a:tailEnd type="none" w="med" len="med"/>
          </a:ln>
        </p:spPr>
        <p:txBody>
          <a:bodyPr lIns="91425" tIns="91425" rIns="91425" bIns="91425" anchor="ctr" anchorCtr="0">
            <a:noAutofit/>
          </a:bodyPr>
          <a:lstStyle/>
          <a:p>
            <a:pPr marL="457200" lvl="0" indent="-228600" rtl="0">
              <a:spcBef>
                <a:spcPts val="0"/>
              </a:spcBef>
              <a:buChar char="●"/>
            </a:pPr>
            <a:r>
              <a:rPr lang="en-US"/>
              <a:t>Continue into site as guest</a:t>
            </a:r>
          </a:p>
          <a:p>
            <a:pPr marL="457200" lvl="0" indent="-228600">
              <a:spcBef>
                <a:spcPts val="0"/>
              </a:spcBef>
              <a:buChar char="●"/>
            </a:pPr>
            <a:r>
              <a:rPr lang="en-US"/>
              <a:t>Search for “Operas in Los Angeles”</a:t>
            </a:r>
          </a:p>
        </p:txBody>
      </p:sp>
      <p:sp>
        <p:nvSpPr>
          <p:cNvPr id="476" name="Shape 476"/>
          <p:cNvSpPr/>
          <p:nvPr/>
        </p:nvSpPr>
        <p:spPr>
          <a:xfrm>
            <a:off x="7576912" y="3019200"/>
            <a:ext cx="1638300" cy="819600"/>
          </a:xfrm>
          <a:prstGeom prst="roundRect">
            <a:avLst>
              <a:gd name="adj" fmla="val 16667"/>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7" name="Shape 477"/>
          <p:cNvSpPr/>
          <p:nvPr/>
        </p:nvSpPr>
        <p:spPr>
          <a:xfrm>
            <a:off x="10466600" y="3349575"/>
            <a:ext cx="1638300" cy="819600"/>
          </a:xfrm>
          <a:prstGeom prst="roundRect">
            <a:avLst>
              <a:gd name="adj" fmla="val 16667"/>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78" name="Shape 478"/>
          <p:cNvSpPr txBox="1"/>
          <p:nvPr/>
        </p:nvSpPr>
        <p:spPr>
          <a:xfrm>
            <a:off x="7571750" y="3054450"/>
            <a:ext cx="1638300" cy="749099"/>
          </a:xfrm>
          <a:prstGeom prst="rect">
            <a:avLst/>
          </a:prstGeom>
          <a:noFill/>
          <a:ln>
            <a:noFill/>
          </a:ln>
        </p:spPr>
        <p:txBody>
          <a:bodyPr lIns="91425" tIns="91425" rIns="91425" bIns="91425" anchor="ctr" anchorCtr="0">
            <a:noAutofit/>
          </a:bodyPr>
          <a:lstStyle/>
          <a:p>
            <a:pPr lvl="0" algn="ctr" rtl="0">
              <a:spcBef>
                <a:spcPts val="0"/>
              </a:spcBef>
              <a:buNone/>
            </a:pPr>
            <a:r>
              <a:rPr lang="en-US" sz="2400"/>
              <a:t>Products Page</a:t>
            </a:r>
          </a:p>
        </p:txBody>
      </p:sp>
      <p:sp>
        <p:nvSpPr>
          <p:cNvPr id="479" name="Shape 479"/>
          <p:cNvSpPr txBox="1"/>
          <p:nvPr/>
        </p:nvSpPr>
        <p:spPr>
          <a:xfrm>
            <a:off x="10542800" y="3384825"/>
            <a:ext cx="1638300" cy="749099"/>
          </a:xfrm>
          <a:prstGeom prst="rect">
            <a:avLst/>
          </a:prstGeom>
          <a:noFill/>
          <a:ln>
            <a:noFill/>
          </a:ln>
        </p:spPr>
        <p:txBody>
          <a:bodyPr lIns="91425" tIns="91425" rIns="91425" bIns="91425" anchor="ctr" anchorCtr="0">
            <a:noAutofit/>
          </a:bodyPr>
          <a:lstStyle/>
          <a:p>
            <a:pPr lvl="0" algn="ctr" rtl="0">
              <a:spcBef>
                <a:spcPts val="0"/>
              </a:spcBef>
              <a:buNone/>
            </a:pPr>
            <a:r>
              <a:rPr lang="en-US" sz="2400"/>
              <a:t>Shopping Cart</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609600" y="822959"/>
            <a:ext cx="8686800" cy="2011799"/>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a:t>Next Steps</a:t>
            </a:r>
          </a:p>
        </p:txBody>
      </p:sp>
      <p:sp>
        <p:nvSpPr>
          <p:cNvPr id="531" name="Shape 531"/>
          <p:cNvSpPr txBox="1">
            <a:spLocks noGrp="1"/>
          </p:cNvSpPr>
          <p:nvPr>
            <p:ph type="body" idx="1"/>
          </p:nvPr>
        </p:nvSpPr>
        <p:spPr>
          <a:xfrm>
            <a:off x="609600" y="2834640"/>
            <a:ext cx="8686800" cy="109739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t>Architect for the Future</a:t>
            </a:r>
          </a:p>
        </p:txBody>
      </p:sp>
      <p:cxnSp>
        <p:nvCxnSpPr>
          <p:cNvPr id="532" name="Shape 532"/>
          <p:cNvCxnSpPr/>
          <p:nvPr/>
        </p:nvCxnSpPr>
        <p:spPr>
          <a:xfrm>
            <a:off x="1278675" y="2834650"/>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title"/>
          </p:nvPr>
        </p:nvSpPr>
        <p:spPr>
          <a:xfrm>
            <a:off x="6556247" y="685797"/>
            <a:ext cx="4800600" cy="1828800"/>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lt1"/>
              </a:buClr>
              <a:buSzPct val="25000"/>
              <a:buFont typeface="Calibri"/>
              <a:buNone/>
            </a:pPr>
            <a:r>
              <a:rPr lang="en-US">
                <a:latin typeface="Garamond"/>
                <a:ea typeface="Garamond"/>
                <a:cs typeface="Garamond"/>
                <a:sym typeface="Garamond"/>
              </a:rPr>
              <a:t>IA: Meeting Business Goals &amp; User Needs</a:t>
            </a:r>
          </a:p>
        </p:txBody>
      </p:sp>
      <p:sp>
        <p:nvSpPr>
          <p:cNvPr id="538" name="Shape 538"/>
          <p:cNvSpPr txBox="1">
            <a:spLocks noGrp="1"/>
          </p:cNvSpPr>
          <p:nvPr>
            <p:ph type="body" idx="1"/>
          </p:nvPr>
        </p:nvSpPr>
        <p:spPr>
          <a:xfrm>
            <a:off x="6557000" y="2514597"/>
            <a:ext cx="4799099" cy="2886300"/>
          </a:xfrm>
          <a:prstGeom prst="rect">
            <a:avLst/>
          </a:prstGeom>
          <a:noFill/>
          <a:ln>
            <a:noFill/>
          </a:ln>
        </p:spPr>
        <p:txBody>
          <a:bodyPr lIns="91425" tIns="45700" rIns="91425" bIns="45700" anchor="t" anchorCtr="0">
            <a:noAutofit/>
          </a:bodyPr>
          <a:lstStyle/>
          <a:p>
            <a:pPr marL="457200" marR="0" lvl="0" indent="-368300" algn="l" rtl="0">
              <a:lnSpc>
                <a:spcPct val="90000"/>
              </a:lnSpc>
              <a:spcBef>
                <a:spcPts val="0"/>
              </a:spcBef>
              <a:buSzPct val="100000"/>
              <a:buFont typeface="Garamond"/>
              <a:buChar char="●"/>
            </a:pPr>
            <a:r>
              <a:rPr lang="en-US" sz="2200">
                <a:latin typeface="Garamond"/>
                <a:ea typeface="Garamond"/>
                <a:cs typeface="Garamond"/>
                <a:sym typeface="Garamond"/>
              </a:rPr>
              <a:t>Boost Product Sales</a:t>
            </a:r>
          </a:p>
          <a:p>
            <a:pPr marL="457200" marR="0" lvl="0" indent="-368300" algn="l" rtl="0">
              <a:lnSpc>
                <a:spcPct val="90000"/>
              </a:lnSpc>
              <a:spcBef>
                <a:spcPts val="0"/>
              </a:spcBef>
              <a:buSzPct val="100000"/>
              <a:buFont typeface="Garamond"/>
              <a:buChar char="●"/>
            </a:pPr>
            <a:r>
              <a:rPr lang="en-US" sz="2200">
                <a:latin typeface="Garamond"/>
                <a:ea typeface="Garamond"/>
                <a:cs typeface="Garamond"/>
                <a:sym typeface="Garamond"/>
              </a:rPr>
              <a:t>Grow the TravelNow! Brand</a:t>
            </a:r>
          </a:p>
          <a:p>
            <a:pPr marL="457200" marR="0" lvl="0" indent="-368300" algn="l" rtl="0">
              <a:lnSpc>
                <a:spcPct val="90000"/>
              </a:lnSpc>
              <a:spcBef>
                <a:spcPts val="0"/>
              </a:spcBef>
              <a:buSzPct val="100000"/>
              <a:buFont typeface="Garamond"/>
              <a:buChar char="●"/>
            </a:pPr>
            <a:r>
              <a:rPr lang="en-US" sz="2200">
                <a:latin typeface="Garamond"/>
                <a:ea typeface="Garamond"/>
                <a:cs typeface="Garamond"/>
                <a:sym typeface="Garamond"/>
              </a:rPr>
              <a:t>Hotspot for Travellers</a:t>
            </a:r>
          </a:p>
          <a:p>
            <a:pPr marL="914400" marR="0" lvl="1" indent="-368300" algn="l" rtl="0">
              <a:lnSpc>
                <a:spcPct val="90000"/>
              </a:lnSpc>
              <a:spcBef>
                <a:spcPts val="0"/>
              </a:spcBef>
              <a:buSzPct val="100000"/>
              <a:buFont typeface="Garamond"/>
              <a:buChar char="○"/>
            </a:pPr>
            <a:r>
              <a:rPr lang="en-US" sz="2200">
                <a:latin typeface="Garamond"/>
                <a:ea typeface="Garamond"/>
                <a:cs typeface="Garamond"/>
                <a:sym typeface="Garamond"/>
              </a:rPr>
              <a:t>Trip Planning Resources</a:t>
            </a:r>
          </a:p>
          <a:p>
            <a:pPr marL="914400" marR="0" lvl="1" indent="-368300" algn="l" rtl="0">
              <a:lnSpc>
                <a:spcPct val="90000"/>
              </a:lnSpc>
              <a:spcBef>
                <a:spcPts val="0"/>
              </a:spcBef>
              <a:buSzPct val="100000"/>
              <a:buFont typeface="Garamond"/>
              <a:buChar char="○"/>
            </a:pPr>
            <a:r>
              <a:rPr lang="en-US" sz="2200">
                <a:latin typeface="Garamond"/>
                <a:ea typeface="Garamond"/>
                <a:cs typeface="Garamond"/>
                <a:sym typeface="Garamond"/>
              </a:rPr>
              <a:t>Instructional Information</a:t>
            </a:r>
          </a:p>
          <a:p>
            <a:pPr marL="914400" marR="0" lvl="1" indent="-368300" algn="l" rtl="0">
              <a:lnSpc>
                <a:spcPct val="90000"/>
              </a:lnSpc>
              <a:spcBef>
                <a:spcPts val="0"/>
              </a:spcBef>
              <a:buSzPct val="100000"/>
              <a:buFont typeface="Garamond"/>
              <a:buChar char="○"/>
            </a:pPr>
            <a:r>
              <a:rPr lang="en-US" sz="2200">
                <a:latin typeface="Garamond"/>
                <a:ea typeface="Garamond"/>
                <a:cs typeface="Garamond"/>
                <a:sym typeface="Garamond"/>
              </a:rPr>
              <a:t>Community Content &amp; Discussion</a:t>
            </a:r>
          </a:p>
          <a:p>
            <a:pPr marL="457200" marR="0" lvl="0" indent="-368300" algn="l" rtl="0">
              <a:lnSpc>
                <a:spcPct val="90000"/>
              </a:lnSpc>
              <a:spcBef>
                <a:spcPts val="0"/>
              </a:spcBef>
              <a:buSzPct val="100000"/>
              <a:buFont typeface="Garamond"/>
              <a:buChar char="●"/>
            </a:pPr>
            <a:r>
              <a:rPr lang="en-US" sz="2200">
                <a:latin typeface="Garamond"/>
                <a:ea typeface="Garamond"/>
                <a:cs typeface="Garamond"/>
                <a:sym typeface="Garamond"/>
              </a:rPr>
              <a:t>Relationships &amp; Community Building</a:t>
            </a:r>
          </a:p>
        </p:txBody>
      </p:sp>
      <p:pic>
        <p:nvPicPr>
          <p:cNvPr id="539" name="Shape 539"/>
          <p:cNvPicPr preferRelativeResize="0"/>
          <p:nvPr/>
        </p:nvPicPr>
        <p:blipFill rotWithShape="1">
          <a:blip r:embed="rId3">
            <a:alphaModFix/>
          </a:blip>
          <a:srcRect l="18192" r="18703"/>
          <a:stretch/>
        </p:blipFill>
        <p:spPr>
          <a:xfrm>
            <a:off x="0" y="0"/>
            <a:ext cx="6556998" cy="6858000"/>
          </a:xfrm>
          <a:prstGeom prst="rect">
            <a:avLst/>
          </a:prstGeom>
          <a:noFill/>
          <a:ln>
            <a:noFill/>
          </a:ln>
        </p:spPr>
      </p:pic>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title"/>
          </p:nvPr>
        </p:nvSpPr>
        <p:spPr>
          <a:xfrm>
            <a:off x="742650" y="538025"/>
            <a:ext cx="4469699" cy="2306999"/>
          </a:xfrm>
          <a:prstGeom prst="rect">
            <a:avLst/>
          </a:prstGeom>
          <a:ln w="38100"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indent="0" algn="ctr" rtl="0">
              <a:lnSpc>
                <a:spcPct val="85000"/>
              </a:lnSpc>
              <a:spcBef>
                <a:spcPts val="0"/>
              </a:spcBef>
              <a:spcAft>
                <a:spcPts val="0"/>
              </a:spcAft>
              <a:buNone/>
            </a:pPr>
            <a:r>
              <a:rPr lang="en-US">
                <a:solidFill>
                  <a:srgbClr val="000000"/>
                </a:solidFill>
                <a:latin typeface="Impact"/>
                <a:ea typeface="Impact"/>
                <a:cs typeface="Impact"/>
                <a:sym typeface="Impact"/>
              </a:rPr>
              <a:t>Thank You!</a:t>
            </a:r>
          </a:p>
        </p:txBody>
      </p:sp>
      <p:sp>
        <p:nvSpPr>
          <p:cNvPr id="546" name="Shape 546"/>
          <p:cNvSpPr txBox="1"/>
          <p:nvPr/>
        </p:nvSpPr>
        <p:spPr>
          <a:xfrm>
            <a:off x="6979650" y="3969850"/>
            <a:ext cx="4469699" cy="2306999"/>
          </a:xfrm>
          <a:prstGeom prst="rect">
            <a:avLst/>
          </a:prstGeom>
          <a:noFill/>
          <a:ln w="76200" cap="flat" cmpd="sng">
            <a:solidFill>
              <a:srgbClr val="F3F3F3"/>
            </a:solidFill>
            <a:prstDash val="solid"/>
            <a:round/>
            <a:headEnd type="none" w="med" len="med"/>
            <a:tailEnd type="none" w="med" len="med"/>
          </a:ln>
        </p:spPr>
        <p:txBody>
          <a:bodyPr lIns="91425" tIns="91425" rIns="91425" bIns="91425" anchor="ctr" anchorCtr="0">
            <a:noAutofit/>
          </a:bodyPr>
          <a:lstStyle/>
          <a:p>
            <a:pPr lvl="0" algn="ctr" rtl="0">
              <a:lnSpc>
                <a:spcPct val="85000"/>
              </a:lnSpc>
              <a:spcBef>
                <a:spcPts val="0"/>
              </a:spcBef>
              <a:buNone/>
            </a:pPr>
            <a:r>
              <a:rPr lang="en-US" sz="4400">
                <a:solidFill>
                  <a:schemeClr val="lt1"/>
                </a:solidFill>
                <a:latin typeface="Impact"/>
                <a:ea typeface="Impact"/>
                <a:cs typeface="Impact"/>
                <a:sym typeface="Impact"/>
              </a:rPr>
              <a:t>Questions?</a:t>
            </a:r>
          </a:p>
        </p:txBody>
      </p:sp>
      <p:cxnSp>
        <p:nvCxnSpPr>
          <p:cNvPr id="547" name="Shape 547"/>
          <p:cNvCxnSpPr/>
          <p:nvPr/>
        </p:nvCxnSpPr>
        <p:spPr>
          <a:xfrm>
            <a:off x="742650" y="3407228"/>
            <a:ext cx="10706700" cy="0"/>
          </a:xfrm>
          <a:prstGeom prst="straightConnector1">
            <a:avLst/>
          </a:prstGeom>
          <a:noFill/>
          <a:ln w="9525" cap="flat" cmpd="sng">
            <a:solidFill>
              <a:srgbClr val="18E4FF"/>
            </a:solidFill>
            <a:prstDash val="solid"/>
            <a:round/>
            <a:headEnd type="none" w="lg" len="lg"/>
            <a:tailEnd type="none" w="lg" len="lg"/>
          </a:ln>
        </p:spPr>
      </p:cxnSp>
      <p:cxnSp>
        <p:nvCxnSpPr>
          <p:cNvPr id="548" name="Shape 548"/>
          <p:cNvCxnSpPr/>
          <p:nvPr/>
        </p:nvCxnSpPr>
        <p:spPr>
          <a:xfrm rot="10800000" flipH="1">
            <a:off x="6045900" y="3389159"/>
            <a:ext cx="5431200" cy="6299"/>
          </a:xfrm>
          <a:prstGeom prst="straightConnector1">
            <a:avLst/>
          </a:prstGeom>
          <a:noFill/>
          <a:ln w="28575" cap="flat" cmpd="sng">
            <a:solidFill>
              <a:srgbClr val="FFFFFF"/>
            </a:solidFill>
            <a:prstDash val="solid"/>
            <a:round/>
            <a:headEnd type="none" w="lg" len="lg"/>
            <a:tailEnd type="none" w="lg" len="lg"/>
          </a:ln>
        </p:spPr>
      </p:cxn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animEffect transition="in" filter="fade">
                                      <p:cBhvr>
                                        <p:cTn id="7" dur="1000"/>
                                        <p:tgtEl>
                                          <p:spTgt spid="5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6"/>
                                        </p:tgtEl>
                                        <p:attrNameLst>
                                          <p:attrName>style.visibility</p:attrName>
                                        </p:attrNameLst>
                                      </p:cBhvr>
                                      <p:to>
                                        <p:strVal val="visible"/>
                                      </p:to>
                                    </p:set>
                                    <p:animEffect transition="in" filter="fade">
                                      <p:cBhvr>
                                        <p:cTn id="12" dur="10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p:nvPr/>
        </p:nvSpPr>
        <p:spPr>
          <a:xfrm>
            <a:off x="380075" y="2645000"/>
            <a:ext cx="1931699" cy="1757099"/>
          </a:xfrm>
          <a:prstGeom prst="rect">
            <a:avLst/>
          </a:prstGeom>
          <a:noFill/>
          <a:ln>
            <a:noFill/>
          </a:ln>
        </p:spPr>
        <p:txBody>
          <a:bodyPr lIns="91425" tIns="91425" rIns="91425" bIns="91425" anchor="ctr" anchorCtr="0">
            <a:noAutofit/>
          </a:bodyPr>
          <a:lstStyle/>
          <a:p>
            <a:pPr rtl="0">
              <a:spcBef>
                <a:spcPts val="0"/>
              </a:spcBef>
              <a:buNone/>
            </a:pPr>
            <a:r>
              <a:rPr lang="en-US" sz="1800">
                <a:latin typeface="Garamond"/>
                <a:ea typeface="Garamond"/>
                <a:cs typeface="Garamond"/>
                <a:sym typeface="Garamond"/>
              </a:rPr>
              <a:t>Edmund Deng</a:t>
            </a:r>
          </a:p>
          <a:p>
            <a:pPr rtl="0">
              <a:spcBef>
                <a:spcPts val="0"/>
              </a:spcBef>
              <a:buNone/>
            </a:pPr>
            <a:r>
              <a:rPr lang="en-US" sz="1800">
                <a:latin typeface="Garamond"/>
                <a:ea typeface="Garamond"/>
                <a:cs typeface="Garamond"/>
                <a:sym typeface="Garamond"/>
              </a:rPr>
              <a:t>Anurag Banerjee</a:t>
            </a:r>
          </a:p>
          <a:p>
            <a:pPr rtl="0">
              <a:spcBef>
                <a:spcPts val="0"/>
              </a:spcBef>
              <a:buNone/>
            </a:pPr>
            <a:r>
              <a:rPr lang="en-US" sz="1800">
                <a:latin typeface="Garamond"/>
                <a:ea typeface="Garamond"/>
                <a:cs typeface="Garamond"/>
                <a:sym typeface="Garamond"/>
              </a:rPr>
              <a:t>Chaofan Han</a:t>
            </a:r>
          </a:p>
          <a:p>
            <a:pPr rtl="0">
              <a:spcBef>
                <a:spcPts val="0"/>
              </a:spcBef>
              <a:buNone/>
            </a:pPr>
            <a:r>
              <a:rPr lang="en-US" sz="1800">
                <a:latin typeface="Garamond"/>
                <a:ea typeface="Garamond"/>
                <a:cs typeface="Garamond"/>
                <a:sym typeface="Garamond"/>
              </a:rPr>
              <a:t>Elton Sequeira</a:t>
            </a:r>
          </a:p>
          <a:p>
            <a:pPr lvl="0" rtl="0">
              <a:spcBef>
                <a:spcPts val="0"/>
              </a:spcBef>
              <a:buNone/>
            </a:pPr>
            <a:r>
              <a:rPr lang="en-US" sz="1800">
                <a:latin typeface="Garamond"/>
                <a:ea typeface="Garamond"/>
                <a:cs typeface="Garamond"/>
                <a:sym typeface="Garamond"/>
              </a:rPr>
              <a:t>Gargi Saha</a:t>
            </a:r>
          </a:p>
        </p:txBody>
      </p:sp>
      <p:pic>
        <p:nvPicPr>
          <p:cNvPr id="125" name="Shape 125"/>
          <p:cNvPicPr preferRelativeResize="0"/>
          <p:nvPr/>
        </p:nvPicPr>
        <p:blipFill rotWithShape="1">
          <a:blip r:embed="rId3">
            <a:alphaModFix/>
          </a:blip>
          <a:srcRect b="26847"/>
          <a:stretch/>
        </p:blipFill>
        <p:spPr>
          <a:xfrm>
            <a:off x="6300900" y="4402200"/>
            <a:ext cx="1984474" cy="1946400"/>
          </a:xfrm>
          <a:prstGeom prst="rect">
            <a:avLst/>
          </a:prstGeom>
          <a:noFill/>
          <a:ln>
            <a:noFill/>
          </a:ln>
        </p:spPr>
      </p:pic>
      <p:pic>
        <p:nvPicPr>
          <p:cNvPr id="126" name="Shape 126"/>
          <p:cNvPicPr preferRelativeResize="0"/>
          <p:nvPr/>
        </p:nvPicPr>
        <p:blipFill rotWithShape="1">
          <a:blip r:embed="rId4">
            <a:alphaModFix/>
          </a:blip>
          <a:srcRect b="23424"/>
          <a:stretch/>
        </p:blipFill>
        <p:spPr>
          <a:xfrm>
            <a:off x="8305650" y="4402200"/>
            <a:ext cx="1984474" cy="1946400"/>
          </a:xfrm>
          <a:prstGeom prst="rect">
            <a:avLst/>
          </a:prstGeom>
          <a:noFill/>
          <a:ln>
            <a:noFill/>
          </a:ln>
        </p:spPr>
      </p:pic>
      <p:pic>
        <p:nvPicPr>
          <p:cNvPr id="127" name="Shape 127"/>
          <p:cNvPicPr preferRelativeResize="0"/>
          <p:nvPr/>
        </p:nvPicPr>
        <p:blipFill rotWithShape="1">
          <a:blip r:embed="rId5">
            <a:alphaModFix/>
          </a:blip>
          <a:srcRect b="21679"/>
          <a:stretch/>
        </p:blipFill>
        <p:spPr>
          <a:xfrm>
            <a:off x="2311675" y="4402200"/>
            <a:ext cx="1984466" cy="1946400"/>
          </a:xfrm>
          <a:prstGeom prst="rect">
            <a:avLst/>
          </a:prstGeom>
          <a:noFill/>
          <a:ln>
            <a:noFill/>
          </a:ln>
        </p:spPr>
      </p:pic>
      <p:pic>
        <p:nvPicPr>
          <p:cNvPr id="128" name="Shape 128"/>
          <p:cNvPicPr preferRelativeResize="0"/>
          <p:nvPr/>
        </p:nvPicPr>
        <p:blipFill rotWithShape="1">
          <a:blip r:embed="rId6">
            <a:alphaModFix/>
          </a:blip>
          <a:srcRect b="22051"/>
          <a:stretch/>
        </p:blipFill>
        <p:spPr>
          <a:xfrm>
            <a:off x="4342874" y="4402200"/>
            <a:ext cx="1984474" cy="1946399"/>
          </a:xfrm>
          <a:prstGeom prst="rect">
            <a:avLst/>
          </a:prstGeom>
          <a:noFill/>
          <a:ln>
            <a:noFill/>
          </a:ln>
        </p:spPr>
      </p:pic>
      <p:pic>
        <p:nvPicPr>
          <p:cNvPr id="129" name="Shape 129"/>
          <p:cNvPicPr preferRelativeResize="0"/>
          <p:nvPr/>
        </p:nvPicPr>
        <p:blipFill rotWithShape="1">
          <a:blip r:embed="rId7">
            <a:alphaModFix/>
          </a:blip>
          <a:srcRect b="21734"/>
          <a:stretch/>
        </p:blipFill>
        <p:spPr>
          <a:xfrm>
            <a:off x="380075" y="4402200"/>
            <a:ext cx="1931595" cy="1946399"/>
          </a:xfrm>
          <a:prstGeom prst="rect">
            <a:avLst/>
          </a:prstGeom>
          <a:noFill/>
          <a:ln>
            <a:noFill/>
          </a:ln>
        </p:spPr>
      </p:pic>
      <p:sp>
        <p:nvSpPr>
          <p:cNvPr id="130" name="Shape 130"/>
          <p:cNvSpPr txBox="1"/>
          <p:nvPr/>
        </p:nvSpPr>
        <p:spPr>
          <a:xfrm>
            <a:off x="380072" y="1663100"/>
            <a:ext cx="2360699" cy="981900"/>
          </a:xfrm>
          <a:prstGeom prst="rect">
            <a:avLst/>
          </a:prstGeom>
          <a:noFill/>
          <a:ln>
            <a:noFill/>
          </a:ln>
        </p:spPr>
        <p:txBody>
          <a:bodyPr lIns="91425" tIns="91425" rIns="91425" bIns="91425" anchor="b" anchorCtr="0">
            <a:noAutofit/>
          </a:bodyPr>
          <a:lstStyle/>
          <a:p>
            <a:pPr>
              <a:spcBef>
                <a:spcPts val="0"/>
              </a:spcBef>
              <a:buNone/>
            </a:pPr>
            <a:r>
              <a:rPr lang="en-US" sz="3600">
                <a:latin typeface="Garamond"/>
                <a:ea typeface="Garamond"/>
                <a:cs typeface="Garamond"/>
                <a:sym typeface="Garamond"/>
              </a:rPr>
              <a:t>Group 4</a:t>
            </a:r>
          </a:p>
        </p:txBody>
      </p:sp>
      <p:sp>
        <p:nvSpPr>
          <p:cNvPr id="131" name="Shape 131"/>
          <p:cNvSpPr txBox="1"/>
          <p:nvPr/>
        </p:nvSpPr>
        <p:spPr>
          <a:xfrm>
            <a:off x="2127350" y="2747850"/>
            <a:ext cx="3883199" cy="1362300"/>
          </a:xfrm>
          <a:prstGeom prst="rect">
            <a:avLst/>
          </a:prstGeom>
          <a:noFill/>
          <a:ln>
            <a:noFill/>
          </a:ln>
        </p:spPr>
        <p:txBody>
          <a:bodyPr lIns="91425" tIns="91425" rIns="91425" bIns="91425" anchor="t" anchorCtr="0">
            <a:noAutofit/>
          </a:bodyPr>
          <a:lstStyle/>
          <a:p>
            <a:pPr rtl="0">
              <a:spcBef>
                <a:spcPts val="0"/>
              </a:spcBef>
              <a:buNone/>
            </a:pPr>
            <a:r>
              <a:rPr lang="en-US" sz="1800">
                <a:latin typeface="Garamond"/>
                <a:ea typeface="Garamond"/>
                <a:cs typeface="Garamond"/>
                <a:sym typeface="Garamond"/>
              </a:rPr>
              <a:t>Account Director &amp; Project Manager</a:t>
            </a:r>
          </a:p>
          <a:p>
            <a:pPr rtl="0">
              <a:spcBef>
                <a:spcPts val="0"/>
              </a:spcBef>
              <a:buNone/>
            </a:pPr>
            <a:r>
              <a:rPr lang="en-US" sz="1800">
                <a:latin typeface="Garamond"/>
                <a:ea typeface="Garamond"/>
                <a:cs typeface="Garamond"/>
                <a:sym typeface="Garamond"/>
              </a:rPr>
              <a:t>User Experience Designer</a:t>
            </a:r>
          </a:p>
          <a:p>
            <a:pPr rtl="0">
              <a:spcBef>
                <a:spcPts val="0"/>
              </a:spcBef>
              <a:buNone/>
            </a:pPr>
            <a:r>
              <a:rPr lang="en-US" sz="1800">
                <a:latin typeface="Garamond"/>
                <a:ea typeface="Garamond"/>
                <a:cs typeface="Garamond"/>
                <a:sym typeface="Garamond"/>
              </a:rPr>
              <a:t>Taxonomist</a:t>
            </a:r>
          </a:p>
          <a:p>
            <a:pPr rtl="0">
              <a:spcBef>
                <a:spcPts val="0"/>
              </a:spcBef>
              <a:buNone/>
            </a:pPr>
            <a:r>
              <a:rPr lang="en-US" sz="1800">
                <a:latin typeface="Garamond"/>
                <a:ea typeface="Garamond"/>
                <a:cs typeface="Garamond"/>
                <a:sym typeface="Garamond"/>
              </a:rPr>
              <a:t>Content Manager</a:t>
            </a:r>
          </a:p>
          <a:p>
            <a:pPr>
              <a:spcBef>
                <a:spcPts val="0"/>
              </a:spcBef>
              <a:buNone/>
            </a:pPr>
            <a:r>
              <a:rPr lang="en-US" sz="1800">
                <a:latin typeface="Garamond"/>
                <a:ea typeface="Garamond"/>
                <a:cs typeface="Garamond"/>
                <a:sym typeface="Garamond"/>
              </a:rPr>
              <a:t>Information Architect</a:t>
            </a:r>
          </a:p>
        </p:txBody>
      </p:sp>
      <p:cxnSp>
        <p:nvCxnSpPr>
          <p:cNvPr id="132" name="Shape 132"/>
          <p:cNvCxnSpPr/>
          <p:nvPr/>
        </p:nvCxnSpPr>
        <p:spPr>
          <a:xfrm>
            <a:off x="742650" y="2724875"/>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0" y="0"/>
            <a:ext cx="12192000" cy="950399"/>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sz="6000">
                <a:latin typeface="Garamond"/>
                <a:ea typeface="Garamond"/>
                <a:cs typeface="Garamond"/>
                <a:sym typeface="Garamond"/>
              </a:rPr>
              <a:t>Overview</a:t>
            </a:r>
          </a:p>
        </p:txBody>
      </p:sp>
      <p:sp>
        <p:nvSpPr>
          <p:cNvPr id="138" name="Shape 138"/>
          <p:cNvSpPr txBox="1"/>
          <p:nvPr/>
        </p:nvSpPr>
        <p:spPr>
          <a:xfrm>
            <a:off x="1742225" y="939900"/>
            <a:ext cx="3943799" cy="5918099"/>
          </a:xfrm>
          <a:prstGeom prst="rect">
            <a:avLst/>
          </a:prstGeom>
          <a:noFill/>
          <a:ln>
            <a:noFill/>
          </a:ln>
        </p:spPr>
        <p:txBody>
          <a:bodyPr lIns="91425" tIns="91425" rIns="91425" bIns="91425" anchor="t" anchorCtr="0">
            <a:noAutofit/>
          </a:bodyPr>
          <a:lstStyle/>
          <a:p>
            <a:pPr rtl="0">
              <a:spcBef>
                <a:spcPts val="0"/>
              </a:spcBef>
              <a:buNone/>
            </a:pPr>
            <a:r>
              <a:rPr lang="en-US" sz="4800">
                <a:solidFill>
                  <a:srgbClr val="6FA8DC"/>
                </a:solidFill>
                <a:latin typeface="Garamond"/>
                <a:ea typeface="Garamond"/>
                <a:cs typeface="Garamond"/>
                <a:sym typeface="Garamond"/>
              </a:rPr>
              <a:t>Strategy</a:t>
            </a:r>
          </a:p>
          <a:p>
            <a:pPr rtl="0">
              <a:spcBef>
                <a:spcPts val="0"/>
              </a:spcBef>
              <a:buNone/>
            </a:pPr>
            <a:r>
              <a:rPr lang="en-US" sz="4800">
                <a:solidFill>
                  <a:srgbClr val="3D85C6"/>
                </a:solidFill>
                <a:latin typeface="Garamond"/>
                <a:ea typeface="Garamond"/>
                <a:cs typeface="Garamond"/>
                <a:sym typeface="Garamond"/>
              </a:rPr>
              <a:t>Research</a:t>
            </a:r>
          </a:p>
          <a:p>
            <a:pPr rtl="0">
              <a:spcBef>
                <a:spcPts val="0"/>
              </a:spcBef>
              <a:buNone/>
            </a:pPr>
            <a:r>
              <a:rPr lang="en-US" sz="4800">
                <a:solidFill>
                  <a:srgbClr val="0B5394"/>
                </a:solidFill>
                <a:latin typeface="Garamond"/>
                <a:ea typeface="Garamond"/>
                <a:cs typeface="Garamond"/>
                <a:sym typeface="Garamond"/>
              </a:rPr>
              <a:t>Design</a:t>
            </a:r>
          </a:p>
          <a:p>
            <a:pPr>
              <a:spcBef>
                <a:spcPts val="0"/>
              </a:spcBef>
              <a:buNone/>
            </a:pPr>
            <a:r>
              <a:rPr lang="en-US" sz="4800">
                <a:solidFill>
                  <a:srgbClr val="073763"/>
                </a:solidFill>
                <a:latin typeface="Garamond"/>
                <a:ea typeface="Garamond"/>
                <a:cs typeface="Garamond"/>
                <a:sym typeface="Garamond"/>
              </a:rPr>
              <a:t>Next Steps</a:t>
            </a:r>
          </a:p>
        </p:txBody>
      </p:sp>
      <p:cxnSp>
        <p:nvCxnSpPr>
          <p:cNvPr id="139" name="Shape 139"/>
          <p:cNvCxnSpPr/>
          <p:nvPr/>
        </p:nvCxnSpPr>
        <p:spPr>
          <a:xfrm>
            <a:off x="742650" y="939900"/>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609600" y="822959"/>
            <a:ext cx="8686800" cy="2011799"/>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a:latin typeface="Garamond"/>
                <a:ea typeface="Garamond"/>
                <a:cs typeface="Garamond"/>
                <a:sym typeface="Garamond"/>
              </a:rPr>
              <a:t>Strategy</a:t>
            </a:r>
          </a:p>
        </p:txBody>
      </p:sp>
      <p:sp>
        <p:nvSpPr>
          <p:cNvPr id="145" name="Shape 145"/>
          <p:cNvSpPr txBox="1">
            <a:spLocks noGrp="1"/>
          </p:cNvSpPr>
          <p:nvPr>
            <p:ph type="body" idx="1"/>
          </p:nvPr>
        </p:nvSpPr>
        <p:spPr>
          <a:xfrm>
            <a:off x="609600" y="2834640"/>
            <a:ext cx="8686800" cy="109739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latin typeface="Garamond"/>
                <a:ea typeface="Garamond"/>
                <a:cs typeface="Garamond"/>
                <a:sym typeface="Garamond"/>
              </a:rPr>
              <a:t>Aligning Business and Technology Goals</a:t>
            </a:r>
          </a:p>
        </p:txBody>
      </p:sp>
      <p:cxnSp>
        <p:nvCxnSpPr>
          <p:cNvPr id="146" name="Shape 146"/>
          <p:cNvCxnSpPr/>
          <p:nvPr/>
        </p:nvCxnSpPr>
        <p:spPr>
          <a:xfrm>
            <a:off x="1484950" y="2834650"/>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p:nvPr/>
        </p:nvSpPr>
        <p:spPr>
          <a:xfrm>
            <a:off x="7773050" y="712725"/>
            <a:ext cx="4022999" cy="27243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36666"/>
              <a:buFont typeface="Arial"/>
              <a:buNone/>
            </a:pPr>
            <a:r>
              <a:rPr lang="en-US" sz="3000">
                <a:solidFill>
                  <a:srgbClr val="3D85C6"/>
                </a:solidFill>
                <a:latin typeface="Garamond"/>
                <a:ea typeface="Garamond"/>
                <a:cs typeface="Garamond"/>
                <a:sym typeface="Garamond"/>
              </a:rPr>
              <a:t>Information Space</a:t>
            </a:r>
          </a:p>
          <a:p>
            <a:pPr lvl="0" algn="r" rtl="0">
              <a:lnSpc>
                <a:spcPct val="115000"/>
              </a:lnSpc>
              <a:spcBef>
                <a:spcPts val="0"/>
              </a:spcBef>
              <a:buClr>
                <a:schemeClr val="dk1"/>
              </a:buClr>
              <a:buSzPct val="36666"/>
              <a:buFont typeface="Arial"/>
              <a:buNone/>
            </a:pPr>
            <a:r>
              <a:rPr lang="en-US" sz="3000">
                <a:solidFill>
                  <a:srgbClr val="0B5394"/>
                </a:solidFill>
                <a:latin typeface="Garamond"/>
                <a:ea typeface="Garamond"/>
                <a:cs typeface="Garamond"/>
                <a:sym typeface="Garamond"/>
              </a:rPr>
              <a:t>Community Building</a:t>
            </a:r>
          </a:p>
          <a:p>
            <a:pPr algn="r" rtl="0">
              <a:lnSpc>
                <a:spcPct val="115000"/>
              </a:lnSpc>
              <a:spcBef>
                <a:spcPts val="0"/>
              </a:spcBef>
              <a:buNone/>
            </a:pPr>
            <a:r>
              <a:rPr lang="en-US" sz="3000">
                <a:solidFill>
                  <a:srgbClr val="073763"/>
                </a:solidFill>
                <a:latin typeface="Garamond"/>
                <a:ea typeface="Garamond"/>
                <a:cs typeface="Garamond"/>
                <a:sym typeface="Garamond"/>
              </a:rPr>
              <a:t>Brand Recognition</a:t>
            </a:r>
          </a:p>
          <a:p>
            <a:pPr algn="r" rtl="0">
              <a:lnSpc>
                <a:spcPct val="115000"/>
              </a:lnSpc>
              <a:spcBef>
                <a:spcPts val="0"/>
              </a:spcBef>
              <a:buNone/>
            </a:pPr>
            <a:r>
              <a:rPr lang="en-US" sz="3000">
                <a:latin typeface="Garamond"/>
                <a:ea typeface="Garamond"/>
                <a:cs typeface="Garamond"/>
                <a:sym typeface="Garamond"/>
              </a:rPr>
              <a:t>Bleisure</a:t>
            </a:r>
          </a:p>
        </p:txBody>
      </p:sp>
      <p:pic>
        <p:nvPicPr>
          <p:cNvPr id="152" name="Shape 152"/>
          <p:cNvPicPr preferRelativeResize="0"/>
          <p:nvPr/>
        </p:nvPicPr>
        <p:blipFill rotWithShape="1">
          <a:blip r:embed="rId3">
            <a:alphaModFix/>
          </a:blip>
          <a:srcRect l="10056" r="5083"/>
          <a:stretch/>
        </p:blipFill>
        <p:spPr>
          <a:xfrm>
            <a:off x="0" y="0"/>
            <a:ext cx="7364824" cy="6858000"/>
          </a:xfrm>
          <a:prstGeom prst="rect">
            <a:avLst/>
          </a:prstGeom>
          <a:noFill/>
          <a:ln>
            <a:noFill/>
          </a:ln>
        </p:spPr>
      </p:pic>
      <p:cxnSp>
        <p:nvCxnSpPr>
          <p:cNvPr id="153" name="Shape 153"/>
          <p:cNvCxnSpPr/>
          <p:nvPr/>
        </p:nvCxnSpPr>
        <p:spPr>
          <a:xfrm>
            <a:off x="8506000" y="2397625"/>
            <a:ext cx="3213900" cy="4799"/>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409700" y="1395000"/>
            <a:ext cx="9372600" cy="767400"/>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sz="5000">
                <a:latin typeface="Garamond"/>
                <a:ea typeface="Garamond"/>
                <a:cs typeface="Garamond"/>
                <a:sym typeface="Garamond"/>
              </a:rPr>
              <a:t>Vision</a:t>
            </a:r>
          </a:p>
        </p:txBody>
      </p:sp>
      <p:sp>
        <p:nvSpPr>
          <p:cNvPr id="159" name="Shape 159"/>
          <p:cNvSpPr txBox="1"/>
          <p:nvPr/>
        </p:nvSpPr>
        <p:spPr>
          <a:xfrm>
            <a:off x="1733700" y="2162400"/>
            <a:ext cx="9048600" cy="1192199"/>
          </a:xfrm>
          <a:prstGeom prst="rect">
            <a:avLst/>
          </a:prstGeom>
          <a:noFill/>
          <a:ln>
            <a:noFill/>
          </a:ln>
        </p:spPr>
        <p:txBody>
          <a:bodyPr lIns="91425" tIns="91425" rIns="91425" bIns="91425" anchor="t" anchorCtr="0">
            <a:noAutofit/>
          </a:bodyPr>
          <a:lstStyle/>
          <a:p>
            <a:pPr>
              <a:spcBef>
                <a:spcPts val="0"/>
              </a:spcBef>
              <a:buNone/>
            </a:pPr>
            <a:r>
              <a:rPr lang="en-US" sz="2400">
                <a:latin typeface="Garamond"/>
                <a:ea typeface="Garamond"/>
                <a:cs typeface="Garamond"/>
                <a:sym typeface="Garamond"/>
              </a:rPr>
              <a:t>Simple Tailored Journeys</a:t>
            </a:r>
          </a:p>
        </p:txBody>
      </p:sp>
      <p:sp>
        <p:nvSpPr>
          <p:cNvPr id="160" name="Shape 160"/>
          <p:cNvSpPr txBox="1">
            <a:spLocks noGrp="1"/>
          </p:cNvSpPr>
          <p:nvPr>
            <p:ph type="title" idx="2"/>
          </p:nvPr>
        </p:nvSpPr>
        <p:spPr>
          <a:xfrm>
            <a:off x="1409700" y="3503400"/>
            <a:ext cx="9372600" cy="767400"/>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sz="4800">
                <a:latin typeface="Garamond"/>
                <a:ea typeface="Garamond"/>
                <a:cs typeface="Garamond"/>
                <a:sym typeface="Garamond"/>
              </a:rPr>
              <a:t>Mission</a:t>
            </a:r>
          </a:p>
        </p:txBody>
      </p:sp>
      <p:sp>
        <p:nvSpPr>
          <p:cNvPr id="161" name="Shape 161"/>
          <p:cNvSpPr txBox="1"/>
          <p:nvPr/>
        </p:nvSpPr>
        <p:spPr>
          <a:xfrm>
            <a:off x="1733700" y="4270800"/>
            <a:ext cx="9048600" cy="1192199"/>
          </a:xfrm>
          <a:prstGeom prst="rect">
            <a:avLst/>
          </a:prstGeom>
          <a:noFill/>
          <a:ln>
            <a:noFill/>
          </a:ln>
        </p:spPr>
        <p:txBody>
          <a:bodyPr lIns="91425" tIns="91425" rIns="91425" bIns="91425" anchor="t" anchorCtr="0">
            <a:noAutofit/>
          </a:bodyPr>
          <a:lstStyle/>
          <a:p>
            <a:pPr lvl="0" rtl="0">
              <a:spcBef>
                <a:spcPts val="0"/>
              </a:spcBef>
              <a:buNone/>
            </a:pPr>
            <a:r>
              <a:rPr lang="en-US" sz="2400">
                <a:latin typeface="Garamond"/>
                <a:ea typeface="Garamond"/>
                <a:cs typeface="Garamond"/>
                <a:sym typeface="Garamond"/>
              </a:rPr>
              <a:t>To create unique travel experiences for business travellers by offering the ability to research and arrange leisure activities around work engagements.</a:t>
            </a:r>
          </a:p>
        </p:txBody>
      </p:sp>
      <p:cxnSp>
        <p:nvCxnSpPr>
          <p:cNvPr id="162" name="Shape 162"/>
          <p:cNvCxnSpPr/>
          <p:nvPr/>
        </p:nvCxnSpPr>
        <p:spPr>
          <a:xfrm rot="10800000" flipH="1">
            <a:off x="1678875" y="2276991"/>
            <a:ext cx="10500600" cy="15600"/>
          </a:xfrm>
          <a:prstGeom prst="straightConnector1">
            <a:avLst/>
          </a:prstGeom>
          <a:noFill/>
          <a:ln w="9525" cap="flat" cmpd="sng">
            <a:solidFill>
              <a:srgbClr val="18E4FF"/>
            </a:solidFill>
            <a:prstDash val="solid"/>
            <a:round/>
            <a:headEnd type="none" w="lg" len="lg"/>
            <a:tailEnd type="none" w="lg" len="lg"/>
          </a:ln>
        </p:spPr>
      </p:cxnSp>
      <p:cxnSp>
        <p:nvCxnSpPr>
          <p:cNvPr id="163" name="Shape 163"/>
          <p:cNvCxnSpPr/>
          <p:nvPr/>
        </p:nvCxnSpPr>
        <p:spPr>
          <a:xfrm rot="10800000" flipH="1">
            <a:off x="1251225" y="2173703"/>
            <a:ext cx="10960199" cy="15899"/>
          </a:xfrm>
          <a:prstGeom prst="straightConnector1">
            <a:avLst/>
          </a:prstGeom>
          <a:noFill/>
          <a:ln w="9525" cap="flat" cmpd="sng">
            <a:solidFill>
              <a:srgbClr val="18E4FF"/>
            </a:solidFill>
            <a:prstDash val="solid"/>
            <a:round/>
            <a:headEnd type="none" w="lg" len="lg"/>
            <a:tailEnd type="none" w="lg" len="lg"/>
          </a:ln>
        </p:spPr>
      </p:cxnSp>
      <p:cxnSp>
        <p:nvCxnSpPr>
          <p:cNvPr id="164" name="Shape 164"/>
          <p:cNvCxnSpPr/>
          <p:nvPr/>
        </p:nvCxnSpPr>
        <p:spPr>
          <a:xfrm>
            <a:off x="1501650" y="4276350"/>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609600" y="822959"/>
            <a:ext cx="8686800" cy="2011799"/>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a:latin typeface="Garamond"/>
                <a:ea typeface="Garamond"/>
                <a:cs typeface="Garamond"/>
                <a:sym typeface="Garamond"/>
              </a:rPr>
              <a:t>Research</a:t>
            </a:r>
          </a:p>
        </p:txBody>
      </p:sp>
      <p:sp>
        <p:nvSpPr>
          <p:cNvPr id="170" name="Shape 170"/>
          <p:cNvSpPr txBox="1">
            <a:spLocks noGrp="1"/>
          </p:cNvSpPr>
          <p:nvPr>
            <p:ph type="body" idx="1"/>
          </p:nvPr>
        </p:nvSpPr>
        <p:spPr>
          <a:xfrm>
            <a:off x="609600" y="2834640"/>
            <a:ext cx="8686800" cy="109739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dk1"/>
              </a:buClr>
              <a:buSzPct val="25000"/>
              <a:buFont typeface="Arial"/>
              <a:buNone/>
            </a:pPr>
            <a:r>
              <a:rPr lang="en-US">
                <a:latin typeface="Garamond"/>
                <a:ea typeface="Garamond"/>
                <a:cs typeface="Garamond"/>
                <a:sym typeface="Garamond"/>
              </a:rPr>
              <a:t>Crafting a Brand that Customers Want</a:t>
            </a:r>
          </a:p>
        </p:txBody>
      </p:sp>
      <p:cxnSp>
        <p:nvCxnSpPr>
          <p:cNvPr id="171" name="Shape 171"/>
          <p:cNvCxnSpPr/>
          <p:nvPr/>
        </p:nvCxnSpPr>
        <p:spPr>
          <a:xfrm>
            <a:off x="1484950" y="2834650"/>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0" y="55795"/>
            <a:ext cx="4800899" cy="681900"/>
          </a:xfrm>
          <a:prstGeom prst="rect">
            <a:avLst/>
          </a:prstGeom>
          <a:noFill/>
          <a:ln>
            <a:noFill/>
          </a:ln>
        </p:spPr>
        <p:txBody>
          <a:bodyPr lIns="91425" tIns="45700" rIns="91425" bIns="45700" anchor="b" anchorCtr="0">
            <a:noAutofit/>
          </a:bodyPr>
          <a:lstStyle/>
          <a:p>
            <a:pPr marL="0" marR="0" lvl="0" indent="0" algn="l" rtl="0">
              <a:lnSpc>
                <a:spcPct val="85000"/>
              </a:lnSpc>
              <a:spcBef>
                <a:spcPts val="0"/>
              </a:spcBef>
              <a:buClr>
                <a:schemeClr val="accent1"/>
              </a:buClr>
              <a:buSzPct val="25000"/>
              <a:buFont typeface="Calibri"/>
              <a:buNone/>
            </a:pPr>
            <a:r>
              <a:rPr lang="en-US" sz="4400">
                <a:latin typeface="Garamond"/>
                <a:ea typeface="Garamond"/>
                <a:cs typeface="Garamond"/>
                <a:sym typeface="Garamond"/>
              </a:rPr>
              <a:t>User Research</a:t>
            </a:r>
          </a:p>
        </p:txBody>
      </p:sp>
      <p:sp>
        <p:nvSpPr>
          <p:cNvPr id="177" name="Shape 177"/>
          <p:cNvSpPr txBox="1"/>
          <p:nvPr/>
        </p:nvSpPr>
        <p:spPr>
          <a:xfrm>
            <a:off x="1610700" y="881000"/>
            <a:ext cx="8139299" cy="3857099"/>
          </a:xfrm>
          <a:prstGeom prst="rect">
            <a:avLst/>
          </a:prstGeom>
          <a:noFill/>
          <a:ln>
            <a:noFill/>
          </a:ln>
        </p:spPr>
        <p:txBody>
          <a:bodyPr lIns="91425" tIns="91425" rIns="91425" bIns="91425" anchor="t" anchorCtr="0">
            <a:noAutofit/>
          </a:bodyPr>
          <a:lstStyle/>
          <a:p>
            <a:pPr lvl="0" rtl="0">
              <a:spcBef>
                <a:spcPts val="0"/>
              </a:spcBef>
              <a:buNone/>
            </a:pPr>
            <a:r>
              <a:rPr lang="en-US" sz="3000">
                <a:solidFill>
                  <a:srgbClr val="3D85C6"/>
                </a:solidFill>
                <a:latin typeface="Garamond"/>
                <a:ea typeface="Garamond"/>
                <a:cs typeface="Garamond"/>
                <a:sym typeface="Garamond"/>
              </a:rPr>
              <a:t>Target Market</a:t>
            </a:r>
          </a:p>
          <a:p>
            <a:pPr lvl="0" rtl="0">
              <a:spcBef>
                <a:spcPts val="0"/>
              </a:spcBef>
              <a:buNone/>
            </a:pPr>
            <a:r>
              <a:rPr lang="en-US" sz="3000">
                <a:solidFill>
                  <a:srgbClr val="0B5394"/>
                </a:solidFill>
                <a:latin typeface="Garamond"/>
                <a:ea typeface="Garamond"/>
                <a:cs typeface="Garamond"/>
                <a:sym typeface="Garamond"/>
              </a:rPr>
              <a:t>Exploration</a:t>
            </a:r>
          </a:p>
          <a:p>
            <a:pPr lvl="0">
              <a:spcBef>
                <a:spcPts val="0"/>
              </a:spcBef>
              <a:buNone/>
            </a:pPr>
            <a:r>
              <a:rPr lang="en-US" sz="3000">
                <a:solidFill>
                  <a:srgbClr val="073763"/>
                </a:solidFill>
                <a:latin typeface="Garamond"/>
                <a:ea typeface="Garamond"/>
                <a:cs typeface="Garamond"/>
                <a:sym typeface="Garamond"/>
              </a:rPr>
              <a:t>Utilization</a:t>
            </a:r>
          </a:p>
        </p:txBody>
      </p:sp>
      <p:cxnSp>
        <p:nvCxnSpPr>
          <p:cNvPr id="178" name="Shape 178"/>
          <p:cNvCxnSpPr/>
          <p:nvPr/>
        </p:nvCxnSpPr>
        <p:spPr>
          <a:xfrm>
            <a:off x="742650" y="737700"/>
            <a:ext cx="10706700" cy="0"/>
          </a:xfrm>
          <a:prstGeom prst="straightConnector1">
            <a:avLst/>
          </a:prstGeom>
          <a:noFill/>
          <a:ln w="9525" cap="flat" cmpd="sng">
            <a:solidFill>
              <a:srgbClr val="18E4FF"/>
            </a:solidFill>
            <a:prstDash val="solid"/>
            <a:round/>
            <a:headEnd type="none" w="lg" len="lg"/>
            <a:tailEnd type="none" w="lg" len="lg"/>
          </a:ln>
        </p:spPr>
      </p:cxnSp>
    </p:spTree>
  </p:cSld>
  <p:clrMapOvr>
    <a:masterClrMapping/>
  </p:clrMapOvr>
  <p:transition spd="med">
    <p:fade/>
  </p:transition>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1704</Words>
  <Application>Microsoft Office PowerPoint</Application>
  <PresentationFormat>Widescreen</PresentationFormat>
  <Paragraphs>333</Paragraphs>
  <Slides>29</Slides>
  <Notes>29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Calibri</vt:lpstr>
      <vt:lpstr>Impact</vt:lpstr>
      <vt:lpstr>Economica</vt:lpstr>
      <vt:lpstr>Garamond</vt:lpstr>
      <vt:lpstr>Arial</vt:lpstr>
      <vt:lpstr>Open Sans</vt:lpstr>
      <vt:lpstr>luxe</vt:lpstr>
      <vt:lpstr>Office Theme</vt:lpstr>
      <vt:lpstr>TRAVELNOW! </vt:lpstr>
      <vt:lpstr>PowerPoint Presentation</vt:lpstr>
      <vt:lpstr>PowerPoint Presentation</vt:lpstr>
      <vt:lpstr>Overview</vt:lpstr>
      <vt:lpstr>Strategy</vt:lpstr>
      <vt:lpstr>PowerPoint Presentation</vt:lpstr>
      <vt:lpstr>Vision</vt:lpstr>
      <vt:lpstr>Research</vt:lpstr>
      <vt:lpstr>User Research</vt:lpstr>
      <vt:lpstr>PowerPoint Presentation</vt:lpstr>
      <vt:lpstr>PowerPoint Presentation</vt:lpstr>
      <vt:lpstr>Targeted Interview</vt:lpstr>
      <vt:lpstr>PowerPoint Presentation</vt:lpstr>
      <vt:lpstr>PowerPoint Presentation</vt:lpstr>
      <vt:lpstr>PowerPoint Presentation</vt:lpstr>
      <vt:lpstr>PowerPoint Presentation</vt:lpstr>
      <vt:lpstr>Content Strategy</vt:lpstr>
      <vt:lpstr>Content Matrix</vt:lpstr>
      <vt:lpstr>PowerPoint Presentation</vt:lpstr>
      <vt:lpstr>Design</vt:lpstr>
      <vt:lpstr>Sitemap</vt:lpstr>
      <vt:lpstr>Taxonomy</vt:lpstr>
      <vt:lpstr>Wireframes</vt:lpstr>
      <vt:lpstr>PowerPoint Presentation</vt:lpstr>
      <vt:lpstr>While I am in the area, I want to ski and attend a music festival</vt:lpstr>
      <vt:lpstr>After my conference, I want to attend an opera and browse online products</vt:lpstr>
      <vt:lpstr>Next Steps</vt:lpstr>
      <vt:lpstr>IA: Meeting Business Goals &amp; User Needs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TRAVELNOW! </dc:title>
  <cp:lastModifiedBy>Edmund Deng</cp:lastModifiedBy>
  <cp:revision>1</cp:revision>
  <dcterms:modified xsi:type="dcterms:W3CDTF">2015-12-10T04:05:39Z</dcterms:modified>
</cp:coreProperties>
</file>